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4.xml" ContentType="application/inkml+xml"/>
  <Override PartName="/ppt/notesSlides/notesSlide2.xml" ContentType="application/vnd.openxmlformats-officedocument.presentationml.notesSlide+xml"/>
  <Override PartName="/ppt/ink/ink5.xml" ContentType="application/inkml+xml"/>
  <Override PartName="/ppt/notesSlides/notesSlide3.xml" ContentType="application/vnd.openxmlformats-officedocument.presentationml.notesSlide+xml"/>
  <Override PartName="/ppt/ink/ink6.xml" ContentType="application/inkml+xml"/>
  <Override PartName="/ppt/notesSlides/notesSlide4.xml" ContentType="application/vnd.openxmlformats-officedocument.presentationml.notesSlide+xml"/>
  <Override PartName="/ppt/ink/ink7.xml" ContentType="application/inkml+xml"/>
  <Override PartName="/ppt/notesSlides/notesSlide5.xml" ContentType="application/vnd.openxmlformats-officedocument.presentationml.notesSlide+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78" r:id="rId2"/>
    <p:sldId id="257" r:id="rId3"/>
    <p:sldId id="303" r:id="rId4"/>
    <p:sldId id="304" r:id="rId5"/>
    <p:sldId id="305" r:id="rId6"/>
    <p:sldId id="353" r:id="rId7"/>
    <p:sldId id="354" r:id="rId8"/>
    <p:sldId id="306" r:id="rId9"/>
    <p:sldId id="307" r:id="rId10"/>
    <p:sldId id="322" r:id="rId11"/>
    <p:sldId id="355" r:id="rId12"/>
    <p:sldId id="356" r:id="rId13"/>
    <p:sldId id="357" r:id="rId14"/>
    <p:sldId id="358" r:id="rId15"/>
    <p:sldId id="359" r:id="rId16"/>
    <p:sldId id="360" r:id="rId17"/>
    <p:sldId id="368" r:id="rId18"/>
    <p:sldId id="361" r:id="rId19"/>
    <p:sldId id="362" r:id="rId20"/>
    <p:sldId id="364" r:id="rId21"/>
    <p:sldId id="294" r:id="rId22"/>
    <p:sldId id="295" r:id="rId23"/>
    <p:sldId id="310" r:id="rId24"/>
    <p:sldId id="311" r:id="rId25"/>
    <p:sldId id="365" r:id="rId26"/>
    <p:sldId id="300" r:id="rId27"/>
    <p:sldId id="279" r:id="rId28"/>
    <p:sldId id="3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4" userDrawn="1">
          <p15:clr>
            <a:srgbClr val="A4A3A4"/>
          </p15:clr>
        </p15:guide>
        <p15:guide id="2" pos="6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26DA9"/>
    <a:srgbClr val="F2F2F2"/>
    <a:srgbClr val="862633"/>
    <a:srgbClr val="CB333B"/>
    <a:srgbClr val="CE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3"/>
    <p:restoredTop sz="91429"/>
  </p:normalViewPr>
  <p:slideViewPr>
    <p:cSldViewPr snapToGrid="0" snapToObjects="1">
      <p:cViewPr varScale="1">
        <p:scale>
          <a:sx n="117" d="100"/>
          <a:sy n="117" d="100"/>
        </p:scale>
        <p:origin x="1432" y="168"/>
      </p:cViewPr>
      <p:guideLst>
        <p:guide orient="horz" pos="1704"/>
        <p:guide pos="648"/>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3AF32-04CD-2343-BE1C-C7D3C3D3C0EA}" type="doc">
      <dgm:prSet loTypeId="urn:microsoft.com/office/officeart/2005/8/layout/lProcess2" loCatId="" qsTypeId="urn:microsoft.com/office/officeart/2005/8/quickstyle/simple1" qsCatId="simple" csTypeId="urn:microsoft.com/office/officeart/2005/8/colors/colorful1" csCatId="colorful" phldr="1"/>
      <dgm:spPr/>
      <dgm:t>
        <a:bodyPr/>
        <a:lstStyle/>
        <a:p>
          <a:endParaRPr lang="en-US"/>
        </a:p>
      </dgm:t>
    </dgm:pt>
    <dgm:pt modelId="{39F99296-ED06-6546-883D-8C79FDA57F58}">
      <dgm:prSet phldrT="[Text]"/>
      <dgm:spPr/>
      <dgm:t>
        <a:bodyPr/>
        <a:lstStyle/>
        <a:p>
          <a:r>
            <a:rPr lang="en-US" dirty="0"/>
            <a:t>Instruction</a:t>
          </a:r>
        </a:p>
      </dgm:t>
    </dgm:pt>
    <dgm:pt modelId="{A9858C1E-8512-FC4C-9BA9-89BC39E66D4A}" type="parTrans" cxnId="{D17B35F4-5D33-F245-9E45-3234857F7CB3}">
      <dgm:prSet/>
      <dgm:spPr/>
      <dgm:t>
        <a:bodyPr/>
        <a:lstStyle/>
        <a:p>
          <a:endParaRPr lang="en-US"/>
        </a:p>
      </dgm:t>
    </dgm:pt>
    <dgm:pt modelId="{C8B86498-E31A-CE42-BBBB-D55B6A3C0525}" type="sibTrans" cxnId="{D17B35F4-5D33-F245-9E45-3234857F7CB3}">
      <dgm:prSet/>
      <dgm:spPr/>
      <dgm:t>
        <a:bodyPr/>
        <a:lstStyle/>
        <a:p>
          <a:endParaRPr lang="en-US"/>
        </a:p>
      </dgm:t>
    </dgm:pt>
    <dgm:pt modelId="{76D72417-FC98-9546-8A0F-E6706378020C}">
      <dgm:prSet phldrT="[Text]"/>
      <dgm:spPr/>
      <dgm:t>
        <a:bodyPr/>
        <a:lstStyle/>
        <a:p>
          <a:r>
            <a:rPr lang="en-US" dirty="0"/>
            <a:t>Selecting Materials</a:t>
          </a:r>
        </a:p>
      </dgm:t>
    </dgm:pt>
    <dgm:pt modelId="{41ED5B31-3293-5D44-A558-84730942843F}" type="parTrans" cxnId="{3533D87D-E9C2-C746-98B0-E3BF2F2F0B70}">
      <dgm:prSet/>
      <dgm:spPr/>
      <dgm:t>
        <a:bodyPr/>
        <a:lstStyle/>
        <a:p>
          <a:endParaRPr lang="en-US"/>
        </a:p>
      </dgm:t>
    </dgm:pt>
    <dgm:pt modelId="{2F1A612A-2719-0145-B9CE-D56BBAA7E09C}" type="sibTrans" cxnId="{3533D87D-E9C2-C746-98B0-E3BF2F2F0B70}">
      <dgm:prSet/>
      <dgm:spPr/>
      <dgm:t>
        <a:bodyPr/>
        <a:lstStyle/>
        <a:p>
          <a:endParaRPr lang="en-US"/>
        </a:p>
      </dgm:t>
    </dgm:pt>
    <dgm:pt modelId="{1B05A4A9-8657-5547-974E-7F37E208F927}">
      <dgm:prSet phldrT="[Text]"/>
      <dgm:spPr/>
      <dgm:t>
        <a:bodyPr/>
        <a:lstStyle/>
        <a:p>
          <a:r>
            <a:rPr lang="en-US" dirty="0"/>
            <a:t>Planning</a:t>
          </a:r>
        </a:p>
      </dgm:t>
    </dgm:pt>
    <dgm:pt modelId="{86EE4C82-980F-034F-B637-7C2E25505CE2}" type="parTrans" cxnId="{A97546E7-9CA2-514D-8A6E-2E48566D82B2}">
      <dgm:prSet/>
      <dgm:spPr/>
      <dgm:t>
        <a:bodyPr/>
        <a:lstStyle/>
        <a:p>
          <a:endParaRPr lang="en-US"/>
        </a:p>
      </dgm:t>
    </dgm:pt>
    <dgm:pt modelId="{5913C204-8BB1-064D-9D68-C3783379D213}" type="sibTrans" cxnId="{A97546E7-9CA2-514D-8A6E-2E48566D82B2}">
      <dgm:prSet/>
      <dgm:spPr/>
      <dgm:t>
        <a:bodyPr/>
        <a:lstStyle/>
        <a:p>
          <a:endParaRPr lang="en-US"/>
        </a:p>
      </dgm:t>
    </dgm:pt>
    <dgm:pt modelId="{5D938EA3-5A2B-FA44-BADD-354AADEEDD5F}">
      <dgm:prSet phldrT="[Text]"/>
      <dgm:spPr/>
      <dgm:t>
        <a:bodyPr/>
        <a:lstStyle/>
        <a:p>
          <a:r>
            <a:rPr lang="en-US" dirty="0"/>
            <a:t>Planning lessons with the 5 E's</a:t>
          </a:r>
        </a:p>
      </dgm:t>
    </dgm:pt>
    <dgm:pt modelId="{686EA3C7-E0B1-7541-9BBD-9F6F70DCC24F}" type="parTrans" cxnId="{8C217B82-48E6-544E-99F8-0BE789E8F9A2}">
      <dgm:prSet/>
      <dgm:spPr/>
      <dgm:t>
        <a:bodyPr/>
        <a:lstStyle/>
        <a:p>
          <a:endParaRPr lang="en-US"/>
        </a:p>
      </dgm:t>
    </dgm:pt>
    <dgm:pt modelId="{F185A1F0-224B-4943-B83F-665DB24D156C}" type="sibTrans" cxnId="{8C217B82-48E6-544E-99F8-0BE789E8F9A2}">
      <dgm:prSet/>
      <dgm:spPr/>
      <dgm:t>
        <a:bodyPr/>
        <a:lstStyle/>
        <a:p>
          <a:endParaRPr lang="en-US"/>
        </a:p>
      </dgm:t>
    </dgm:pt>
    <dgm:pt modelId="{531D392B-9FF7-5344-B957-1F37314836C8}">
      <dgm:prSet phldrT="[Text]"/>
      <dgm:spPr/>
      <dgm:t>
        <a:bodyPr/>
        <a:lstStyle/>
        <a:p>
          <a:r>
            <a:rPr lang="en-US" dirty="0"/>
            <a:t>Understanding co-teaching</a:t>
          </a:r>
        </a:p>
      </dgm:t>
    </dgm:pt>
    <dgm:pt modelId="{C952131C-39C7-2C48-B3D5-84F0DB2E6CCB}" type="parTrans" cxnId="{ABFC0A55-BF35-F048-A872-088A8DD89D11}">
      <dgm:prSet/>
      <dgm:spPr/>
      <dgm:t>
        <a:bodyPr/>
        <a:lstStyle/>
        <a:p>
          <a:endParaRPr lang="en-US"/>
        </a:p>
      </dgm:t>
    </dgm:pt>
    <dgm:pt modelId="{A452EF7C-5E68-FF48-AF51-80B3B9E4805E}" type="sibTrans" cxnId="{ABFC0A55-BF35-F048-A872-088A8DD89D11}">
      <dgm:prSet/>
      <dgm:spPr/>
      <dgm:t>
        <a:bodyPr/>
        <a:lstStyle/>
        <a:p>
          <a:endParaRPr lang="en-US"/>
        </a:p>
      </dgm:t>
    </dgm:pt>
    <dgm:pt modelId="{4CDE5A38-CC41-1E4F-96AE-21D64A21655F}">
      <dgm:prSet phldrT="[Text]"/>
      <dgm:spPr/>
      <dgm:t>
        <a:bodyPr/>
        <a:lstStyle/>
        <a:p>
          <a:r>
            <a:rPr lang="en-US" dirty="0"/>
            <a:t>Environment</a:t>
          </a:r>
        </a:p>
      </dgm:t>
    </dgm:pt>
    <dgm:pt modelId="{4943A1AB-EBEF-4C40-94A6-1D37C400C990}" type="parTrans" cxnId="{F1F80F52-8BD9-9C4C-B881-0975B214D89B}">
      <dgm:prSet/>
      <dgm:spPr/>
      <dgm:t>
        <a:bodyPr/>
        <a:lstStyle/>
        <a:p>
          <a:endParaRPr lang="en-US"/>
        </a:p>
      </dgm:t>
    </dgm:pt>
    <dgm:pt modelId="{605360C0-5AC8-0744-AB4B-DF08BDB58488}" type="sibTrans" cxnId="{F1F80F52-8BD9-9C4C-B881-0975B214D89B}">
      <dgm:prSet/>
      <dgm:spPr/>
      <dgm:t>
        <a:bodyPr/>
        <a:lstStyle/>
        <a:p>
          <a:endParaRPr lang="en-US"/>
        </a:p>
      </dgm:t>
    </dgm:pt>
    <dgm:pt modelId="{72AC4015-5BE7-5444-A29F-4DADB6701EF8}">
      <dgm:prSet phldrT="[Text]"/>
      <dgm:spPr/>
      <dgm:t>
        <a:bodyPr/>
        <a:lstStyle/>
        <a:p>
          <a:r>
            <a:rPr lang="en-US" dirty="0"/>
            <a:t>Introduction to PBIS</a:t>
          </a:r>
        </a:p>
      </dgm:t>
    </dgm:pt>
    <dgm:pt modelId="{642698BD-3108-6041-A2A1-5F2ACFB58F2D}" type="parTrans" cxnId="{FC40331F-3036-EC4E-9A7C-C688678935C6}">
      <dgm:prSet/>
      <dgm:spPr/>
      <dgm:t>
        <a:bodyPr/>
        <a:lstStyle/>
        <a:p>
          <a:endParaRPr lang="en-US"/>
        </a:p>
      </dgm:t>
    </dgm:pt>
    <dgm:pt modelId="{FF54A587-27C5-CF47-8871-0F5888A7B26F}" type="sibTrans" cxnId="{FC40331F-3036-EC4E-9A7C-C688678935C6}">
      <dgm:prSet/>
      <dgm:spPr/>
      <dgm:t>
        <a:bodyPr/>
        <a:lstStyle/>
        <a:p>
          <a:endParaRPr lang="en-US"/>
        </a:p>
      </dgm:t>
    </dgm:pt>
    <dgm:pt modelId="{A3C250C5-F4C3-634D-A1D7-1BC1C0D12DDC}">
      <dgm:prSet/>
      <dgm:spPr/>
      <dgm:t>
        <a:bodyPr/>
        <a:lstStyle/>
        <a:p>
          <a:r>
            <a:rPr lang="en-US" dirty="0"/>
            <a:t>Planning for Questions</a:t>
          </a:r>
        </a:p>
      </dgm:t>
    </dgm:pt>
    <dgm:pt modelId="{CBB19CA7-A365-8D48-A464-FFCF00133756}" type="parTrans" cxnId="{7A30D9B7-A8D9-0F4C-82D8-3409F6FF1E83}">
      <dgm:prSet/>
      <dgm:spPr/>
      <dgm:t>
        <a:bodyPr/>
        <a:lstStyle/>
        <a:p>
          <a:endParaRPr lang="en-US"/>
        </a:p>
      </dgm:t>
    </dgm:pt>
    <dgm:pt modelId="{46D295E6-8AB6-9948-994D-AAA02193EC8D}" type="sibTrans" cxnId="{7A30D9B7-A8D9-0F4C-82D8-3409F6FF1E83}">
      <dgm:prSet/>
      <dgm:spPr/>
      <dgm:t>
        <a:bodyPr/>
        <a:lstStyle/>
        <a:p>
          <a:endParaRPr lang="en-US"/>
        </a:p>
      </dgm:t>
    </dgm:pt>
    <dgm:pt modelId="{6A96BCA8-E4DB-114A-94DA-094BBD855B6C}">
      <dgm:prSet/>
      <dgm:spPr/>
      <dgm:t>
        <a:bodyPr/>
        <a:lstStyle/>
        <a:p>
          <a:r>
            <a:rPr lang="en-US" dirty="0"/>
            <a:t>Asking Questions</a:t>
          </a:r>
        </a:p>
      </dgm:t>
    </dgm:pt>
    <dgm:pt modelId="{D8694C3A-380E-5C42-99F9-18A0898C7BD9}" type="parTrans" cxnId="{AB954AD3-0183-7B4B-B015-A8103D7570D7}">
      <dgm:prSet/>
      <dgm:spPr/>
      <dgm:t>
        <a:bodyPr/>
        <a:lstStyle/>
        <a:p>
          <a:endParaRPr lang="en-US"/>
        </a:p>
      </dgm:t>
    </dgm:pt>
    <dgm:pt modelId="{6D8B71B0-853F-914C-A39B-51BE51E02B1A}" type="sibTrans" cxnId="{AB954AD3-0183-7B4B-B015-A8103D7570D7}">
      <dgm:prSet/>
      <dgm:spPr/>
      <dgm:t>
        <a:bodyPr/>
        <a:lstStyle/>
        <a:p>
          <a:endParaRPr lang="en-US"/>
        </a:p>
      </dgm:t>
    </dgm:pt>
    <dgm:pt modelId="{093CBE1E-1581-7346-8372-B3EE99A4E426}">
      <dgm:prSet/>
      <dgm:spPr/>
      <dgm:t>
        <a:bodyPr/>
        <a:lstStyle/>
        <a:p>
          <a:r>
            <a:rPr lang="en-US" dirty="0"/>
            <a:t>Academic Feedback</a:t>
          </a:r>
        </a:p>
      </dgm:t>
    </dgm:pt>
    <dgm:pt modelId="{859587A7-2E4F-834D-AC2E-602DB234AE28}" type="parTrans" cxnId="{0DF136C3-8948-0545-9F81-221AE62F3D4C}">
      <dgm:prSet/>
      <dgm:spPr/>
      <dgm:t>
        <a:bodyPr/>
        <a:lstStyle/>
        <a:p>
          <a:endParaRPr lang="en-US"/>
        </a:p>
      </dgm:t>
    </dgm:pt>
    <dgm:pt modelId="{9328702E-9F76-3841-9E2E-03C038F47C55}" type="sibTrans" cxnId="{0DF136C3-8948-0545-9F81-221AE62F3D4C}">
      <dgm:prSet/>
      <dgm:spPr/>
      <dgm:t>
        <a:bodyPr/>
        <a:lstStyle/>
        <a:p>
          <a:endParaRPr lang="en-US"/>
        </a:p>
      </dgm:t>
    </dgm:pt>
    <dgm:pt modelId="{DA2CAF3E-432B-0342-BA9B-6B17950C7C25}">
      <dgm:prSet phldrT="[Text]"/>
      <dgm:spPr/>
      <dgm:t>
        <a:bodyPr/>
        <a:lstStyle/>
        <a:p>
          <a:r>
            <a:rPr lang="en-US" dirty="0"/>
            <a:t>One Teach, One Assist</a:t>
          </a:r>
        </a:p>
      </dgm:t>
    </dgm:pt>
    <dgm:pt modelId="{F235930D-0F7E-A643-B91D-37C3E60B2D79}" type="parTrans" cxnId="{86219F15-CF5D-CB43-B8D1-5E8D0863771D}">
      <dgm:prSet/>
      <dgm:spPr/>
      <dgm:t>
        <a:bodyPr/>
        <a:lstStyle/>
        <a:p>
          <a:endParaRPr lang="en-US"/>
        </a:p>
      </dgm:t>
    </dgm:pt>
    <dgm:pt modelId="{22C57987-FD35-DA49-9AC5-17A1220CD0AD}" type="sibTrans" cxnId="{86219F15-CF5D-CB43-B8D1-5E8D0863771D}">
      <dgm:prSet/>
      <dgm:spPr/>
      <dgm:t>
        <a:bodyPr/>
        <a:lstStyle/>
        <a:p>
          <a:endParaRPr lang="en-US"/>
        </a:p>
      </dgm:t>
    </dgm:pt>
    <dgm:pt modelId="{DFE0D8E6-342F-1C4C-BBC0-CC602C402108}">
      <dgm:prSet phldrT="[Text]"/>
      <dgm:spPr/>
      <dgm:t>
        <a:bodyPr/>
        <a:lstStyle/>
        <a:p>
          <a:r>
            <a:rPr lang="en-US" dirty="0"/>
            <a:t>Teaming</a:t>
          </a:r>
        </a:p>
      </dgm:t>
    </dgm:pt>
    <dgm:pt modelId="{6137A0E4-996F-C045-AA39-31BD1156846C}" type="parTrans" cxnId="{C41BC65B-DBF2-F14E-A9A9-A01CBBABAC1E}">
      <dgm:prSet/>
      <dgm:spPr/>
      <dgm:t>
        <a:bodyPr/>
        <a:lstStyle/>
        <a:p>
          <a:endParaRPr lang="en-US"/>
        </a:p>
      </dgm:t>
    </dgm:pt>
    <dgm:pt modelId="{707B71D2-4960-E440-80E6-01581702DA83}" type="sibTrans" cxnId="{C41BC65B-DBF2-F14E-A9A9-A01CBBABAC1E}">
      <dgm:prSet/>
      <dgm:spPr/>
      <dgm:t>
        <a:bodyPr/>
        <a:lstStyle/>
        <a:p>
          <a:endParaRPr lang="en-US"/>
        </a:p>
      </dgm:t>
    </dgm:pt>
    <dgm:pt modelId="{4BDA8FAA-6B97-1C4E-9BCE-B97FAE166DE5}">
      <dgm:prSet phldrT="[Text]"/>
      <dgm:spPr/>
      <dgm:t>
        <a:bodyPr/>
        <a:lstStyle/>
        <a:p>
          <a:r>
            <a:rPr lang="en-US" dirty="0"/>
            <a:t>Check-in/Check-out</a:t>
          </a:r>
        </a:p>
      </dgm:t>
    </dgm:pt>
    <dgm:pt modelId="{61220DA1-488C-FE42-BB30-0496E00D933A}" type="parTrans" cxnId="{D5ACF97E-6F43-BC4E-9C28-CDCCE4F8EA7A}">
      <dgm:prSet/>
      <dgm:spPr/>
      <dgm:t>
        <a:bodyPr/>
        <a:lstStyle/>
        <a:p>
          <a:endParaRPr lang="en-US"/>
        </a:p>
      </dgm:t>
    </dgm:pt>
    <dgm:pt modelId="{A79387A9-FDAB-BB4B-A9FD-D9583E99497F}" type="sibTrans" cxnId="{D5ACF97E-6F43-BC4E-9C28-CDCCE4F8EA7A}">
      <dgm:prSet/>
      <dgm:spPr/>
      <dgm:t>
        <a:bodyPr/>
        <a:lstStyle/>
        <a:p>
          <a:endParaRPr lang="en-US"/>
        </a:p>
      </dgm:t>
    </dgm:pt>
    <dgm:pt modelId="{63AA5ECC-0CFF-2947-973A-D46BBF9E6D22}">
      <dgm:prSet phldrT="[Text]"/>
      <dgm:spPr/>
      <dgm:t>
        <a:bodyPr/>
        <a:lstStyle/>
        <a:p>
          <a:r>
            <a:rPr lang="en-US" dirty="0"/>
            <a:t>Self-monitoring</a:t>
          </a:r>
        </a:p>
      </dgm:t>
    </dgm:pt>
    <dgm:pt modelId="{47CDE58E-D706-124E-B5D8-89A20B0FCDFF}" type="parTrans" cxnId="{65DB0D69-B7B3-6E4E-99C7-C544FA9001F3}">
      <dgm:prSet/>
      <dgm:spPr/>
      <dgm:t>
        <a:bodyPr/>
        <a:lstStyle/>
        <a:p>
          <a:endParaRPr lang="en-US"/>
        </a:p>
      </dgm:t>
    </dgm:pt>
    <dgm:pt modelId="{6E5FC328-834B-9447-82B7-CB3DC0A0517D}" type="sibTrans" cxnId="{65DB0D69-B7B3-6E4E-99C7-C544FA9001F3}">
      <dgm:prSet/>
      <dgm:spPr/>
      <dgm:t>
        <a:bodyPr/>
        <a:lstStyle/>
        <a:p>
          <a:endParaRPr lang="en-US"/>
        </a:p>
      </dgm:t>
    </dgm:pt>
    <dgm:pt modelId="{808EB56E-3733-4E45-8238-38493EF06B14}">
      <dgm:prSet phldrT="[Text]"/>
      <dgm:spPr/>
      <dgm:t>
        <a:bodyPr/>
        <a:lstStyle/>
        <a:p>
          <a:r>
            <a:rPr lang="en-US" dirty="0"/>
            <a:t>Teaching a Routine or Procedure</a:t>
          </a:r>
        </a:p>
      </dgm:t>
    </dgm:pt>
    <dgm:pt modelId="{1345B542-1B9D-6640-A2F3-43B7D4DBAD17}" type="sibTrans" cxnId="{50D17604-5CA9-7E44-98C0-FD53056C84F8}">
      <dgm:prSet/>
      <dgm:spPr/>
      <dgm:t>
        <a:bodyPr/>
        <a:lstStyle/>
        <a:p>
          <a:endParaRPr lang="en-US"/>
        </a:p>
      </dgm:t>
    </dgm:pt>
    <dgm:pt modelId="{A4AD9B0A-C7D6-B544-A5BA-CB749327C7C4}" type="parTrans" cxnId="{50D17604-5CA9-7E44-98C0-FD53056C84F8}">
      <dgm:prSet/>
      <dgm:spPr/>
      <dgm:t>
        <a:bodyPr/>
        <a:lstStyle/>
        <a:p>
          <a:endParaRPr lang="en-US"/>
        </a:p>
      </dgm:t>
    </dgm:pt>
    <dgm:pt modelId="{D7838095-99AD-D140-B234-EABDAFB20DB2}">
      <dgm:prSet/>
      <dgm:spPr/>
      <dgm:t>
        <a:bodyPr/>
        <a:lstStyle/>
        <a:p>
          <a:r>
            <a:rPr lang="en-US" dirty="0"/>
            <a:t>Professionalism</a:t>
          </a:r>
        </a:p>
      </dgm:t>
    </dgm:pt>
    <dgm:pt modelId="{D3F61CF2-26FE-D541-BC94-8BE331A2B9C9}" type="parTrans" cxnId="{6CC2E11E-5EE3-E548-BBB6-A10971E25F48}">
      <dgm:prSet/>
      <dgm:spPr/>
      <dgm:t>
        <a:bodyPr/>
        <a:lstStyle/>
        <a:p>
          <a:endParaRPr lang="en-US"/>
        </a:p>
      </dgm:t>
    </dgm:pt>
    <dgm:pt modelId="{0D145B29-353E-3D4E-9932-328F422CF899}" type="sibTrans" cxnId="{6CC2E11E-5EE3-E548-BBB6-A10971E25F48}">
      <dgm:prSet/>
      <dgm:spPr/>
      <dgm:t>
        <a:bodyPr/>
        <a:lstStyle/>
        <a:p>
          <a:endParaRPr lang="en-US"/>
        </a:p>
      </dgm:t>
    </dgm:pt>
    <dgm:pt modelId="{666FFF16-AA0C-DF4D-820E-03E7FACE56B6}">
      <dgm:prSet/>
      <dgm:spPr/>
      <dgm:t>
        <a:bodyPr/>
        <a:lstStyle/>
        <a:p>
          <a:r>
            <a:rPr lang="en-US" dirty="0"/>
            <a:t>Reflecting on Teaching</a:t>
          </a:r>
        </a:p>
      </dgm:t>
    </dgm:pt>
    <dgm:pt modelId="{8F6B43AD-D37F-A94D-A88B-917201FCD93C}" type="parTrans" cxnId="{628E01D1-41CB-4349-A339-48C9E7A2F1CE}">
      <dgm:prSet/>
      <dgm:spPr/>
      <dgm:t>
        <a:bodyPr/>
        <a:lstStyle/>
        <a:p>
          <a:endParaRPr lang="en-US"/>
        </a:p>
      </dgm:t>
    </dgm:pt>
    <dgm:pt modelId="{1B0E3C3C-A36F-234F-AE90-B27194D0ABD0}" type="sibTrans" cxnId="{628E01D1-41CB-4349-A339-48C9E7A2F1CE}">
      <dgm:prSet/>
      <dgm:spPr/>
      <dgm:t>
        <a:bodyPr/>
        <a:lstStyle/>
        <a:p>
          <a:endParaRPr lang="en-US"/>
        </a:p>
      </dgm:t>
    </dgm:pt>
    <dgm:pt modelId="{E44F9299-0CF1-6245-B732-F7BD2AB4AA7D}">
      <dgm:prSet/>
      <dgm:spPr/>
      <dgm:t>
        <a:bodyPr/>
        <a:lstStyle/>
        <a:p>
          <a:r>
            <a:rPr lang="en-US" dirty="0"/>
            <a:t>Community Involvement</a:t>
          </a:r>
        </a:p>
      </dgm:t>
    </dgm:pt>
    <dgm:pt modelId="{9DF1D73A-F5C5-C644-A51C-289CA17E6E64}" type="parTrans" cxnId="{7B0EB488-E404-6845-BD38-310850B01C50}">
      <dgm:prSet/>
      <dgm:spPr/>
      <dgm:t>
        <a:bodyPr/>
        <a:lstStyle/>
        <a:p>
          <a:endParaRPr lang="en-US"/>
        </a:p>
      </dgm:t>
    </dgm:pt>
    <dgm:pt modelId="{AEFEDA3D-AA52-1344-8E1C-E086BCEE5843}" type="sibTrans" cxnId="{7B0EB488-E404-6845-BD38-310850B01C50}">
      <dgm:prSet/>
      <dgm:spPr/>
      <dgm:t>
        <a:bodyPr/>
        <a:lstStyle/>
        <a:p>
          <a:endParaRPr lang="en-US"/>
        </a:p>
      </dgm:t>
    </dgm:pt>
    <dgm:pt modelId="{4DF700CC-BFD4-4647-AD48-9EE4F98955B4}">
      <dgm:prSet/>
      <dgm:spPr/>
      <dgm:t>
        <a:bodyPr/>
        <a:lstStyle/>
        <a:p>
          <a:r>
            <a:rPr lang="en-US" dirty="0"/>
            <a:t>Growing and Developing Professionally</a:t>
          </a:r>
        </a:p>
      </dgm:t>
    </dgm:pt>
    <dgm:pt modelId="{FD2B8237-0456-524F-9DBF-A30C5DC82089}" type="parTrans" cxnId="{9DAA940B-7DA4-1048-8AE3-34C9EB1B7EF7}">
      <dgm:prSet/>
      <dgm:spPr/>
      <dgm:t>
        <a:bodyPr/>
        <a:lstStyle/>
        <a:p>
          <a:endParaRPr lang="en-US"/>
        </a:p>
      </dgm:t>
    </dgm:pt>
    <dgm:pt modelId="{5CD1E2AA-05A4-4649-AFB2-2FAA08D4F2E4}" type="sibTrans" cxnId="{9DAA940B-7DA4-1048-8AE3-34C9EB1B7EF7}">
      <dgm:prSet/>
      <dgm:spPr/>
      <dgm:t>
        <a:bodyPr/>
        <a:lstStyle/>
        <a:p>
          <a:endParaRPr lang="en-US"/>
        </a:p>
      </dgm:t>
    </dgm:pt>
    <dgm:pt modelId="{3D103146-056D-4F47-98DC-C9BF55128651}">
      <dgm:prSet/>
      <dgm:spPr/>
      <dgm:t>
        <a:bodyPr/>
        <a:lstStyle/>
        <a:p>
          <a:r>
            <a:rPr lang="en-US" dirty="0"/>
            <a:t>School Responsibilities</a:t>
          </a:r>
        </a:p>
      </dgm:t>
    </dgm:pt>
    <dgm:pt modelId="{248CD326-B455-2B4A-8189-A5B10499DAE0}" type="parTrans" cxnId="{90EFAEDA-CFF6-E64A-B97A-1EFA2C29A6F0}">
      <dgm:prSet/>
      <dgm:spPr/>
      <dgm:t>
        <a:bodyPr/>
        <a:lstStyle/>
        <a:p>
          <a:endParaRPr lang="en-US"/>
        </a:p>
      </dgm:t>
    </dgm:pt>
    <dgm:pt modelId="{62911AEF-DD85-584A-B4C1-E655AB929C38}" type="sibTrans" cxnId="{90EFAEDA-CFF6-E64A-B97A-1EFA2C29A6F0}">
      <dgm:prSet/>
      <dgm:spPr/>
      <dgm:t>
        <a:bodyPr/>
        <a:lstStyle/>
        <a:p>
          <a:endParaRPr lang="en-US"/>
        </a:p>
      </dgm:t>
    </dgm:pt>
    <dgm:pt modelId="{9DA14253-F657-2141-9282-65189ABAB05F}" type="pres">
      <dgm:prSet presAssocID="{D333AF32-04CD-2343-BE1C-C7D3C3D3C0EA}" presName="theList" presStyleCnt="0">
        <dgm:presLayoutVars>
          <dgm:dir/>
          <dgm:animLvl val="lvl"/>
          <dgm:resizeHandles val="exact"/>
        </dgm:presLayoutVars>
      </dgm:prSet>
      <dgm:spPr/>
    </dgm:pt>
    <dgm:pt modelId="{B9F90A0A-F378-4E43-B643-BC0A7C02CBE7}" type="pres">
      <dgm:prSet presAssocID="{39F99296-ED06-6546-883D-8C79FDA57F58}" presName="compNode" presStyleCnt="0"/>
      <dgm:spPr/>
    </dgm:pt>
    <dgm:pt modelId="{CDF8CABF-CD57-AA42-848D-A03235512E4B}" type="pres">
      <dgm:prSet presAssocID="{39F99296-ED06-6546-883D-8C79FDA57F58}" presName="aNode" presStyleLbl="bgShp" presStyleIdx="0" presStyleCnt="4"/>
      <dgm:spPr/>
    </dgm:pt>
    <dgm:pt modelId="{09883A8B-EB8B-1742-AE3D-B129AACB789D}" type="pres">
      <dgm:prSet presAssocID="{39F99296-ED06-6546-883D-8C79FDA57F58}" presName="textNode" presStyleLbl="bgShp" presStyleIdx="0" presStyleCnt="4"/>
      <dgm:spPr/>
    </dgm:pt>
    <dgm:pt modelId="{00275E1E-15E4-9146-8099-AB4A9BDBF1B1}" type="pres">
      <dgm:prSet presAssocID="{39F99296-ED06-6546-883D-8C79FDA57F58}" presName="compChildNode" presStyleCnt="0"/>
      <dgm:spPr/>
    </dgm:pt>
    <dgm:pt modelId="{902E1CCA-51DF-474B-9399-E963D1ED3CA6}" type="pres">
      <dgm:prSet presAssocID="{39F99296-ED06-6546-883D-8C79FDA57F58}" presName="theInnerList" presStyleCnt="0"/>
      <dgm:spPr/>
    </dgm:pt>
    <dgm:pt modelId="{E93FBDFD-6F62-CC4E-B7F9-2780B72919FC}" type="pres">
      <dgm:prSet presAssocID="{76D72417-FC98-9546-8A0F-E6706378020C}" presName="childNode" presStyleLbl="node1" presStyleIdx="0" presStyleCnt="16">
        <dgm:presLayoutVars>
          <dgm:bulletEnabled val="1"/>
        </dgm:presLayoutVars>
      </dgm:prSet>
      <dgm:spPr/>
    </dgm:pt>
    <dgm:pt modelId="{EFD4BCCF-FF7E-3D41-BD56-0DD16BF27900}" type="pres">
      <dgm:prSet presAssocID="{76D72417-FC98-9546-8A0F-E6706378020C}" presName="aSpace2" presStyleCnt="0"/>
      <dgm:spPr/>
    </dgm:pt>
    <dgm:pt modelId="{18479CC6-9DF0-8946-B6DB-2AB1ECAA6B45}" type="pres">
      <dgm:prSet presAssocID="{A3C250C5-F4C3-634D-A1D7-1BC1C0D12DDC}" presName="childNode" presStyleLbl="node1" presStyleIdx="1" presStyleCnt="16">
        <dgm:presLayoutVars>
          <dgm:bulletEnabled val="1"/>
        </dgm:presLayoutVars>
      </dgm:prSet>
      <dgm:spPr/>
    </dgm:pt>
    <dgm:pt modelId="{C050EA99-F568-4A4A-A9D0-E35CCD75045F}" type="pres">
      <dgm:prSet presAssocID="{A3C250C5-F4C3-634D-A1D7-1BC1C0D12DDC}" presName="aSpace2" presStyleCnt="0"/>
      <dgm:spPr/>
    </dgm:pt>
    <dgm:pt modelId="{07FAA5D3-4F87-F14C-BFB3-E4511CBF0827}" type="pres">
      <dgm:prSet presAssocID="{6A96BCA8-E4DB-114A-94DA-094BBD855B6C}" presName="childNode" presStyleLbl="node1" presStyleIdx="2" presStyleCnt="16">
        <dgm:presLayoutVars>
          <dgm:bulletEnabled val="1"/>
        </dgm:presLayoutVars>
      </dgm:prSet>
      <dgm:spPr/>
    </dgm:pt>
    <dgm:pt modelId="{7C715D32-97D8-E947-BD79-EDB472A8F67C}" type="pres">
      <dgm:prSet presAssocID="{6A96BCA8-E4DB-114A-94DA-094BBD855B6C}" presName="aSpace2" presStyleCnt="0"/>
      <dgm:spPr/>
    </dgm:pt>
    <dgm:pt modelId="{D2DF8D9F-F123-0547-8704-D3AA78D9F312}" type="pres">
      <dgm:prSet presAssocID="{093CBE1E-1581-7346-8372-B3EE99A4E426}" presName="childNode" presStyleLbl="node1" presStyleIdx="3" presStyleCnt="16">
        <dgm:presLayoutVars>
          <dgm:bulletEnabled val="1"/>
        </dgm:presLayoutVars>
      </dgm:prSet>
      <dgm:spPr/>
    </dgm:pt>
    <dgm:pt modelId="{2358666F-8F10-EE48-8788-45D7F79ED8E2}" type="pres">
      <dgm:prSet presAssocID="{39F99296-ED06-6546-883D-8C79FDA57F58}" presName="aSpace" presStyleCnt="0"/>
      <dgm:spPr/>
    </dgm:pt>
    <dgm:pt modelId="{12218A58-AD22-7348-802A-F3835E26C7C3}" type="pres">
      <dgm:prSet presAssocID="{1B05A4A9-8657-5547-974E-7F37E208F927}" presName="compNode" presStyleCnt="0"/>
      <dgm:spPr/>
    </dgm:pt>
    <dgm:pt modelId="{E31FCC28-BF72-CB49-B7C8-2F3AE21FFCAD}" type="pres">
      <dgm:prSet presAssocID="{1B05A4A9-8657-5547-974E-7F37E208F927}" presName="aNode" presStyleLbl="bgShp" presStyleIdx="1" presStyleCnt="4"/>
      <dgm:spPr/>
    </dgm:pt>
    <dgm:pt modelId="{DD7F6771-8FCA-8648-BE1F-AEE06507614E}" type="pres">
      <dgm:prSet presAssocID="{1B05A4A9-8657-5547-974E-7F37E208F927}" presName="textNode" presStyleLbl="bgShp" presStyleIdx="1" presStyleCnt="4"/>
      <dgm:spPr/>
    </dgm:pt>
    <dgm:pt modelId="{00BD4F81-77D1-BB42-9943-6E9841012BB1}" type="pres">
      <dgm:prSet presAssocID="{1B05A4A9-8657-5547-974E-7F37E208F927}" presName="compChildNode" presStyleCnt="0"/>
      <dgm:spPr/>
    </dgm:pt>
    <dgm:pt modelId="{85EFB8C1-2F59-8240-990B-73D90490B994}" type="pres">
      <dgm:prSet presAssocID="{1B05A4A9-8657-5547-974E-7F37E208F927}" presName="theInnerList" presStyleCnt="0"/>
      <dgm:spPr/>
    </dgm:pt>
    <dgm:pt modelId="{733D1A6C-8262-6341-9BE7-D23C6B146A64}" type="pres">
      <dgm:prSet presAssocID="{5D938EA3-5A2B-FA44-BADD-354AADEEDD5F}" presName="childNode" presStyleLbl="node1" presStyleIdx="4" presStyleCnt="16">
        <dgm:presLayoutVars>
          <dgm:bulletEnabled val="1"/>
        </dgm:presLayoutVars>
      </dgm:prSet>
      <dgm:spPr/>
    </dgm:pt>
    <dgm:pt modelId="{624A3AD5-B031-6D4D-8984-CFDB6F229628}" type="pres">
      <dgm:prSet presAssocID="{5D938EA3-5A2B-FA44-BADD-354AADEEDD5F}" presName="aSpace2" presStyleCnt="0"/>
      <dgm:spPr/>
    </dgm:pt>
    <dgm:pt modelId="{135B9AA4-6A51-0841-8CAD-97BC89814382}" type="pres">
      <dgm:prSet presAssocID="{531D392B-9FF7-5344-B957-1F37314836C8}" presName="childNode" presStyleLbl="node1" presStyleIdx="5" presStyleCnt="16">
        <dgm:presLayoutVars>
          <dgm:bulletEnabled val="1"/>
        </dgm:presLayoutVars>
      </dgm:prSet>
      <dgm:spPr/>
    </dgm:pt>
    <dgm:pt modelId="{8D7936E7-B0C7-2A4D-BE9A-AA5E0B924E0A}" type="pres">
      <dgm:prSet presAssocID="{531D392B-9FF7-5344-B957-1F37314836C8}" presName="aSpace2" presStyleCnt="0"/>
      <dgm:spPr/>
    </dgm:pt>
    <dgm:pt modelId="{3E4883A7-6051-7642-B689-2BDE255E8019}" type="pres">
      <dgm:prSet presAssocID="{DA2CAF3E-432B-0342-BA9B-6B17950C7C25}" presName="childNode" presStyleLbl="node1" presStyleIdx="6" presStyleCnt="16">
        <dgm:presLayoutVars>
          <dgm:bulletEnabled val="1"/>
        </dgm:presLayoutVars>
      </dgm:prSet>
      <dgm:spPr/>
    </dgm:pt>
    <dgm:pt modelId="{E9E70AF2-964D-FB4F-85D5-67342ED15B31}" type="pres">
      <dgm:prSet presAssocID="{DA2CAF3E-432B-0342-BA9B-6B17950C7C25}" presName="aSpace2" presStyleCnt="0"/>
      <dgm:spPr/>
    </dgm:pt>
    <dgm:pt modelId="{42E5EDF9-F1AE-054A-B75D-8A180875A25E}" type="pres">
      <dgm:prSet presAssocID="{DFE0D8E6-342F-1C4C-BBC0-CC602C402108}" presName="childNode" presStyleLbl="node1" presStyleIdx="7" presStyleCnt="16">
        <dgm:presLayoutVars>
          <dgm:bulletEnabled val="1"/>
        </dgm:presLayoutVars>
      </dgm:prSet>
      <dgm:spPr/>
    </dgm:pt>
    <dgm:pt modelId="{5E9F12C8-29F3-6545-AA52-300E0F48B6C2}" type="pres">
      <dgm:prSet presAssocID="{1B05A4A9-8657-5547-974E-7F37E208F927}" presName="aSpace" presStyleCnt="0"/>
      <dgm:spPr/>
    </dgm:pt>
    <dgm:pt modelId="{A5477994-7DCD-E64D-8F6F-75B626E69266}" type="pres">
      <dgm:prSet presAssocID="{4CDE5A38-CC41-1E4F-96AE-21D64A21655F}" presName="compNode" presStyleCnt="0"/>
      <dgm:spPr/>
    </dgm:pt>
    <dgm:pt modelId="{F4C2F6D5-D661-9B45-AEC7-37A4606DEB92}" type="pres">
      <dgm:prSet presAssocID="{4CDE5A38-CC41-1E4F-96AE-21D64A21655F}" presName="aNode" presStyleLbl="bgShp" presStyleIdx="2" presStyleCnt="4"/>
      <dgm:spPr/>
    </dgm:pt>
    <dgm:pt modelId="{21D10FD9-8170-FD4C-8DBC-261265D5B822}" type="pres">
      <dgm:prSet presAssocID="{4CDE5A38-CC41-1E4F-96AE-21D64A21655F}" presName="textNode" presStyleLbl="bgShp" presStyleIdx="2" presStyleCnt="4"/>
      <dgm:spPr/>
    </dgm:pt>
    <dgm:pt modelId="{E50995C6-8A8F-B04B-A94E-EF13D648184A}" type="pres">
      <dgm:prSet presAssocID="{4CDE5A38-CC41-1E4F-96AE-21D64A21655F}" presName="compChildNode" presStyleCnt="0"/>
      <dgm:spPr/>
    </dgm:pt>
    <dgm:pt modelId="{7D2ADAD4-8031-E942-A3C2-7DFCE0832EEA}" type="pres">
      <dgm:prSet presAssocID="{4CDE5A38-CC41-1E4F-96AE-21D64A21655F}" presName="theInnerList" presStyleCnt="0"/>
      <dgm:spPr/>
    </dgm:pt>
    <dgm:pt modelId="{1E1E3F25-6970-CD48-9542-2E31C657C2C4}" type="pres">
      <dgm:prSet presAssocID="{72AC4015-5BE7-5444-A29F-4DADB6701EF8}" presName="childNode" presStyleLbl="node1" presStyleIdx="8" presStyleCnt="16">
        <dgm:presLayoutVars>
          <dgm:bulletEnabled val="1"/>
        </dgm:presLayoutVars>
      </dgm:prSet>
      <dgm:spPr/>
    </dgm:pt>
    <dgm:pt modelId="{BFDFEE1B-28DE-F142-A5D0-D5C2ACC9346B}" type="pres">
      <dgm:prSet presAssocID="{72AC4015-5BE7-5444-A29F-4DADB6701EF8}" presName="aSpace2" presStyleCnt="0"/>
      <dgm:spPr/>
    </dgm:pt>
    <dgm:pt modelId="{7261FBA3-F9DC-EC43-A060-D54712B9B173}" type="pres">
      <dgm:prSet presAssocID="{4BDA8FAA-6B97-1C4E-9BCE-B97FAE166DE5}" presName="childNode" presStyleLbl="node1" presStyleIdx="9" presStyleCnt="16">
        <dgm:presLayoutVars>
          <dgm:bulletEnabled val="1"/>
        </dgm:presLayoutVars>
      </dgm:prSet>
      <dgm:spPr/>
    </dgm:pt>
    <dgm:pt modelId="{6B0FC140-55B7-A041-96AE-99987C54C785}" type="pres">
      <dgm:prSet presAssocID="{4BDA8FAA-6B97-1C4E-9BCE-B97FAE166DE5}" presName="aSpace2" presStyleCnt="0"/>
      <dgm:spPr/>
    </dgm:pt>
    <dgm:pt modelId="{CB0CD946-77C9-6A44-B2C6-7D25AFE33BEB}" type="pres">
      <dgm:prSet presAssocID="{808EB56E-3733-4E45-8238-38493EF06B14}" presName="childNode" presStyleLbl="node1" presStyleIdx="10" presStyleCnt="16">
        <dgm:presLayoutVars>
          <dgm:bulletEnabled val="1"/>
        </dgm:presLayoutVars>
      </dgm:prSet>
      <dgm:spPr/>
    </dgm:pt>
    <dgm:pt modelId="{096DFDA6-969C-C344-B045-EEE12421D8EB}" type="pres">
      <dgm:prSet presAssocID="{808EB56E-3733-4E45-8238-38493EF06B14}" presName="aSpace2" presStyleCnt="0"/>
      <dgm:spPr/>
    </dgm:pt>
    <dgm:pt modelId="{A4FD9027-2765-B24A-9E3E-1B65DE37C4B3}" type="pres">
      <dgm:prSet presAssocID="{63AA5ECC-0CFF-2947-973A-D46BBF9E6D22}" presName="childNode" presStyleLbl="node1" presStyleIdx="11" presStyleCnt="16">
        <dgm:presLayoutVars>
          <dgm:bulletEnabled val="1"/>
        </dgm:presLayoutVars>
      </dgm:prSet>
      <dgm:spPr/>
    </dgm:pt>
    <dgm:pt modelId="{E53DEF7C-A077-644E-95C3-41C5871C15B9}" type="pres">
      <dgm:prSet presAssocID="{4CDE5A38-CC41-1E4F-96AE-21D64A21655F}" presName="aSpace" presStyleCnt="0"/>
      <dgm:spPr/>
    </dgm:pt>
    <dgm:pt modelId="{56C7FFC5-1148-DF4D-A8A2-1662E1BFD3CC}" type="pres">
      <dgm:prSet presAssocID="{D7838095-99AD-D140-B234-EABDAFB20DB2}" presName="compNode" presStyleCnt="0"/>
      <dgm:spPr/>
    </dgm:pt>
    <dgm:pt modelId="{9371E64E-CB66-1847-AF1E-50A8DC6CFCC7}" type="pres">
      <dgm:prSet presAssocID="{D7838095-99AD-D140-B234-EABDAFB20DB2}" presName="aNode" presStyleLbl="bgShp" presStyleIdx="3" presStyleCnt="4"/>
      <dgm:spPr/>
    </dgm:pt>
    <dgm:pt modelId="{7083ABFB-1119-0F4F-AFE5-4E9BB13DCAAC}" type="pres">
      <dgm:prSet presAssocID="{D7838095-99AD-D140-B234-EABDAFB20DB2}" presName="textNode" presStyleLbl="bgShp" presStyleIdx="3" presStyleCnt="4"/>
      <dgm:spPr/>
    </dgm:pt>
    <dgm:pt modelId="{D35EF9E1-8245-D84F-955A-D7A75B0237E3}" type="pres">
      <dgm:prSet presAssocID="{D7838095-99AD-D140-B234-EABDAFB20DB2}" presName="compChildNode" presStyleCnt="0"/>
      <dgm:spPr/>
    </dgm:pt>
    <dgm:pt modelId="{456803FC-8BB2-4549-9067-6E190F30E48A}" type="pres">
      <dgm:prSet presAssocID="{D7838095-99AD-D140-B234-EABDAFB20DB2}" presName="theInnerList" presStyleCnt="0"/>
      <dgm:spPr/>
    </dgm:pt>
    <dgm:pt modelId="{68143BE7-3A82-5740-BB8E-A95ACA558A74}" type="pres">
      <dgm:prSet presAssocID="{666FFF16-AA0C-DF4D-820E-03E7FACE56B6}" presName="childNode" presStyleLbl="node1" presStyleIdx="12" presStyleCnt="16">
        <dgm:presLayoutVars>
          <dgm:bulletEnabled val="1"/>
        </dgm:presLayoutVars>
      </dgm:prSet>
      <dgm:spPr/>
    </dgm:pt>
    <dgm:pt modelId="{AD3B5768-B589-0549-BA9E-444AC816476F}" type="pres">
      <dgm:prSet presAssocID="{666FFF16-AA0C-DF4D-820E-03E7FACE56B6}" presName="aSpace2" presStyleCnt="0"/>
      <dgm:spPr/>
    </dgm:pt>
    <dgm:pt modelId="{1A5A2BAF-27F0-2444-903A-303AB21E344C}" type="pres">
      <dgm:prSet presAssocID="{E44F9299-0CF1-6245-B732-F7BD2AB4AA7D}" presName="childNode" presStyleLbl="node1" presStyleIdx="13" presStyleCnt="16">
        <dgm:presLayoutVars>
          <dgm:bulletEnabled val="1"/>
        </dgm:presLayoutVars>
      </dgm:prSet>
      <dgm:spPr/>
    </dgm:pt>
    <dgm:pt modelId="{DBF76641-7A10-8F4A-A5D4-9AB88722B3D8}" type="pres">
      <dgm:prSet presAssocID="{E44F9299-0CF1-6245-B732-F7BD2AB4AA7D}" presName="aSpace2" presStyleCnt="0"/>
      <dgm:spPr/>
    </dgm:pt>
    <dgm:pt modelId="{B92D7500-CEFB-4D4B-9F2B-8964F3DB8ABB}" type="pres">
      <dgm:prSet presAssocID="{4DF700CC-BFD4-4647-AD48-9EE4F98955B4}" presName="childNode" presStyleLbl="node1" presStyleIdx="14" presStyleCnt="16">
        <dgm:presLayoutVars>
          <dgm:bulletEnabled val="1"/>
        </dgm:presLayoutVars>
      </dgm:prSet>
      <dgm:spPr/>
    </dgm:pt>
    <dgm:pt modelId="{D29AC699-DC76-0547-B657-0C3FB500D12F}" type="pres">
      <dgm:prSet presAssocID="{4DF700CC-BFD4-4647-AD48-9EE4F98955B4}" presName="aSpace2" presStyleCnt="0"/>
      <dgm:spPr/>
    </dgm:pt>
    <dgm:pt modelId="{DC6BEEC5-059F-FD4C-9637-D8032A61DA23}" type="pres">
      <dgm:prSet presAssocID="{3D103146-056D-4F47-98DC-C9BF55128651}" presName="childNode" presStyleLbl="node1" presStyleIdx="15" presStyleCnt="16">
        <dgm:presLayoutVars>
          <dgm:bulletEnabled val="1"/>
        </dgm:presLayoutVars>
      </dgm:prSet>
      <dgm:spPr/>
    </dgm:pt>
  </dgm:ptLst>
  <dgm:cxnLst>
    <dgm:cxn modelId="{0076F202-D8A3-084F-8893-848B1D230981}" type="presOf" srcId="{093CBE1E-1581-7346-8372-B3EE99A4E426}" destId="{D2DF8D9F-F123-0547-8704-D3AA78D9F312}" srcOrd="0" destOrd="0" presId="urn:microsoft.com/office/officeart/2005/8/layout/lProcess2"/>
    <dgm:cxn modelId="{50D17604-5CA9-7E44-98C0-FD53056C84F8}" srcId="{4CDE5A38-CC41-1E4F-96AE-21D64A21655F}" destId="{808EB56E-3733-4E45-8238-38493EF06B14}" srcOrd="2" destOrd="0" parTransId="{A4AD9B0A-C7D6-B544-A5BA-CB749327C7C4}" sibTransId="{1345B542-1B9D-6640-A2F3-43B7D4DBAD17}"/>
    <dgm:cxn modelId="{9DAA940B-7DA4-1048-8AE3-34C9EB1B7EF7}" srcId="{D7838095-99AD-D140-B234-EABDAFB20DB2}" destId="{4DF700CC-BFD4-4647-AD48-9EE4F98955B4}" srcOrd="2" destOrd="0" parTransId="{FD2B8237-0456-524F-9DBF-A30C5DC82089}" sibTransId="{5CD1E2AA-05A4-4649-AFB2-2FAA08D4F2E4}"/>
    <dgm:cxn modelId="{51E6B80D-8E5E-4A4F-AE2B-BBA2BF9373E8}" type="presOf" srcId="{1B05A4A9-8657-5547-974E-7F37E208F927}" destId="{E31FCC28-BF72-CB49-B7C8-2F3AE21FFCAD}" srcOrd="0" destOrd="0" presId="urn:microsoft.com/office/officeart/2005/8/layout/lProcess2"/>
    <dgm:cxn modelId="{878B9F10-DEFD-BB46-8FF3-B946FAF32277}" type="presOf" srcId="{531D392B-9FF7-5344-B957-1F37314836C8}" destId="{135B9AA4-6A51-0841-8CAD-97BC89814382}" srcOrd="0" destOrd="0" presId="urn:microsoft.com/office/officeart/2005/8/layout/lProcess2"/>
    <dgm:cxn modelId="{8AA26013-B379-D844-A5F1-D73BB901DA30}" type="presOf" srcId="{A3C250C5-F4C3-634D-A1D7-1BC1C0D12DDC}" destId="{18479CC6-9DF0-8946-B6DB-2AB1ECAA6B45}" srcOrd="0" destOrd="0" presId="urn:microsoft.com/office/officeart/2005/8/layout/lProcess2"/>
    <dgm:cxn modelId="{86219F15-CF5D-CB43-B8D1-5E8D0863771D}" srcId="{1B05A4A9-8657-5547-974E-7F37E208F927}" destId="{DA2CAF3E-432B-0342-BA9B-6B17950C7C25}" srcOrd="2" destOrd="0" parTransId="{F235930D-0F7E-A643-B91D-37C3E60B2D79}" sibTransId="{22C57987-FD35-DA49-9AC5-17A1220CD0AD}"/>
    <dgm:cxn modelId="{6CC2E11E-5EE3-E548-BBB6-A10971E25F48}" srcId="{D333AF32-04CD-2343-BE1C-C7D3C3D3C0EA}" destId="{D7838095-99AD-D140-B234-EABDAFB20DB2}" srcOrd="3" destOrd="0" parTransId="{D3F61CF2-26FE-D541-BC94-8BE331A2B9C9}" sibTransId="{0D145B29-353E-3D4E-9932-328F422CF899}"/>
    <dgm:cxn modelId="{FC40331F-3036-EC4E-9A7C-C688678935C6}" srcId="{4CDE5A38-CC41-1E4F-96AE-21D64A21655F}" destId="{72AC4015-5BE7-5444-A29F-4DADB6701EF8}" srcOrd="0" destOrd="0" parTransId="{642698BD-3108-6041-A2A1-5F2ACFB58F2D}" sibTransId="{FF54A587-27C5-CF47-8871-0F5888A7B26F}"/>
    <dgm:cxn modelId="{10B46C46-18A1-9D46-9DA2-2484DECE497B}" type="presOf" srcId="{5D938EA3-5A2B-FA44-BADD-354AADEEDD5F}" destId="{733D1A6C-8262-6341-9BE7-D23C6B146A64}" srcOrd="0" destOrd="0" presId="urn:microsoft.com/office/officeart/2005/8/layout/lProcess2"/>
    <dgm:cxn modelId="{F1F80F52-8BD9-9C4C-B881-0975B214D89B}" srcId="{D333AF32-04CD-2343-BE1C-C7D3C3D3C0EA}" destId="{4CDE5A38-CC41-1E4F-96AE-21D64A21655F}" srcOrd="2" destOrd="0" parTransId="{4943A1AB-EBEF-4C40-94A6-1D37C400C990}" sibTransId="{605360C0-5AC8-0744-AB4B-DF08BDB58488}"/>
    <dgm:cxn modelId="{ABFC0A55-BF35-F048-A872-088A8DD89D11}" srcId="{1B05A4A9-8657-5547-974E-7F37E208F927}" destId="{531D392B-9FF7-5344-B957-1F37314836C8}" srcOrd="1" destOrd="0" parTransId="{C952131C-39C7-2C48-B3D5-84F0DB2E6CCB}" sibTransId="{A452EF7C-5E68-FF48-AF51-80B3B9E4805E}"/>
    <dgm:cxn modelId="{8AD9D956-89CB-004F-9090-40C86A5EF99D}" type="presOf" srcId="{63AA5ECC-0CFF-2947-973A-D46BBF9E6D22}" destId="{A4FD9027-2765-B24A-9E3E-1B65DE37C4B3}" srcOrd="0" destOrd="0" presId="urn:microsoft.com/office/officeart/2005/8/layout/lProcess2"/>
    <dgm:cxn modelId="{C41BC65B-DBF2-F14E-A9A9-A01CBBABAC1E}" srcId="{1B05A4A9-8657-5547-974E-7F37E208F927}" destId="{DFE0D8E6-342F-1C4C-BBC0-CC602C402108}" srcOrd="3" destOrd="0" parTransId="{6137A0E4-996F-C045-AA39-31BD1156846C}" sibTransId="{707B71D2-4960-E440-80E6-01581702DA83}"/>
    <dgm:cxn modelId="{4299745C-AB55-E548-A73A-47A0ED358AC3}" type="presOf" srcId="{4CDE5A38-CC41-1E4F-96AE-21D64A21655F}" destId="{21D10FD9-8170-FD4C-8DBC-261265D5B822}" srcOrd="1" destOrd="0" presId="urn:microsoft.com/office/officeart/2005/8/layout/lProcess2"/>
    <dgm:cxn modelId="{4CE0705D-4DF6-CD4F-AC1A-1DB1E2A24BD6}" type="presOf" srcId="{DFE0D8E6-342F-1C4C-BBC0-CC602C402108}" destId="{42E5EDF9-F1AE-054A-B75D-8A180875A25E}" srcOrd="0" destOrd="0" presId="urn:microsoft.com/office/officeart/2005/8/layout/lProcess2"/>
    <dgm:cxn modelId="{4C8F695F-C3EB-544E-9048-7AF5F05631D7}" type="presOf" srcId="{3D103146-056D-4F47-98DC-C9BF55128651}" destId="{DC6BEEC5-059F-FD4C-9637-D8032A61DA23}" srcOrd="0" destOrd="0" presId="urn:microsoft.com/office/officeart/2005/8/layout/lProcess2"/>
    <dgm:cxn modelId="{4A28FC68-F2A9-7D40-957F-35647D08E28E}" type="presOf" srcId="{6A96BCA8-E4DB-114A-94DA-094BBD855B6C}" destId="{07FAA5D3-4F87-F14C-BFB3-E4511CBF0827}" srcOrd="0" destOrd="0" presId="urn:microsoft.com/office/officeart/2005/8/layout/lProcess2"/>
    <dgm:cxn modelId="{65DB0D69-B7B3-6E4E-99C7-C544FA9001F3}" srcId="{4CDE5A38-CC41-1E4F-96AE-21D64A21655F}" destId="{63AA5ECC-0CFF-2947-973A-D46BBF9E6D22}" srcOrd="3" destOrd="0" parTransId="{47CDE58E-D706-124E-B5D8-89A20B0FCDFF}" sibTransId="{6E5FC328-834B-9447-82B7-CB3DC0A0517D}"/>
    <dgm:cxn modelId="{F0A6E56B-2100-1C44-B65E-CF4DBC324065}" type="presOf" srcId="{D333AF32-04CD-2343-BE1C-C7D3C3D3C0EA}" destId="{9DA14253-F657-2141-9282-65189ABAB05F}" srcOrd="0" destOrd="0" presId="urn:microsoft.com/office/officeart/2005/8/layout/lProcess2"/>
    <dgm:cxn modelId="{2FACBF6D-03F7-3942-BC0E-FB45EFC10A16}" type="presOf" srcId="{76D72417-FC98-9546-8A0F-E6706378020C}" destId="{E93FBDFD-6F62-CC4E-B7F9-2780B72919FC}" srcOrd="0" destOrd="0" presId="urn:microsoft.com/office/officeart/2005/8/layout/lProcess2"/>
    <dgm:cxn modelId="{A15AB170-E003-524E-97B7-481854D778F6}" type="presOf" srcId="{4CDE5A38-CC41-1E4F-96AE-21D64A21655F}" destId="{F4C2F6D5-D661-9B45-AEC7-37A4606DEB92}" srcOrd="0" destOrd="0" presId="urn:microsoft.com/office/officeart/2005/8/layout/lProcess2"/>
    <dgm:cxn modelId="{3533D87D-E9C2-C746-98B0-E3BF2F2F0B70}" srcId="{39F99296-ED06-6546-883D-8C79FDA57F58}" destId="{76D72417-FC98-9546-8A0F-E6706378020C}" srcOrd="0" destOrd="0" parTransId="{41ED5B31-3293-5D44-A558-84730942843F}" sibTransId="{2F1A612A-2719-0145-B9CE-D56BBAA7E09C}"/>
    <dgm:cxn modelId="{D5ACF97E-6F43-BC4E-9C28-CDCCE4F8EA7A}" srcId="{4CDE5A38-CC41-1E4F-96AE-21D64A21655F}" destId="{4BDA8FAA-6B97-1C4E-9BCE-B97FAE166DE5}" srcOrd="1" destOrd="0" parTransId="{61220DA1-488C-FE42-BB30-0496E00D933A}" sibTransId="{A79387A9-FDAB-BB4B-A9FD-D9583E99497F}"/>
    <dgm:cxn modelId="{8C217B82-48E6-544E-99F8-0BE789E8F9A2}" srcId="{1B05A4A9-8657-5547-974E-7F37E208F927}" destId="{5D938EA3-5A2B-FA44-BADD-354AADEEDD5F}" srcOrd="0" destOrd="0" parTransId="{686EA3C7-E0B1-7541-9BBD-9F6F70DCC24F}" sibTransId="{F185A1F0-224B-4943-B83F-665DB24D156C}"/>
    <dgm:cxn modelId="{7B0EB488-E404-6845-BD38-310850B01C50}" srcId="{D7838095-99AD-D140-B234-EABDAFB20DB2}" destId="{E44F9299-0CF1-6245-B732-F7BD2AB4AA7D}" srcOrd="1" destOrd="0" parTransId="{9DF1D73A-F5C5-C644-A51C-289CA17E6E64}" sibTransId="{AEFEDA3D-AA52-1344-8E1C-E086BCEE5843}"/>
    <dgm:cxn modelId="{FB32088E-9003-D84E-AB40-8BC238694E32}" type="presOf" srcId="{DA2CAF3E-432B-0342-BA9B-6B17950C7C25}" destId="{3E4883A7-6051-7642-B689-2BDE255E8019}" srcOrd="0" destOrd="0" presId="urn:microsoft.com/office/officeart/2005/8/layout/lProcess2"/>
    <dgm:cxn modelId="{17E65B8E-2C2F-9C49-847D-D8C8039E6A55}" type="presOf" srcId="{D7838095-99AD-D140-B234-EABDAFB20DB2}" destId="{7083ABFB-1119-0F4F-AFE5-4E9BB13DCAAC}" srcOrd="1" destOrd="0" presId="urn:microsoft.com/office/officeart/2005/8/layout/lProcess2"/>
    <dgm:cxn modelId="{5FCE2C8F-1B6A-CF48-9F58-7BE152DD02AC}" type="presOf" srcId="{D7838095-99AD-D140-B234-EABDAFB20DB2}" destId="{9371E64E-CB66-1847-AF1E-50A8DC6CFCC7}" srcOrd="0" destOrd="0" presId="urn:microsoft.com/office/officeart/2005/8/layout/lProcess2"/>
    <dgm:cxn modelId="{AE15828F-DB4B-B941-AB1D-A8B2C7B2EC0B}" type="presOf" srcId="{39F99296-ED06-6546-883D-8C79FDA57F58}" destId="{09883A8B-EB8B-1742-AE3D-B129AACB789D}" srcOrd="1" destOrd="0" presId="urn:microsoft.com/office/officeart/2005/8/layout/lProcess2"/>
    <dgm:cxn modelId="{6F6B9DAF-09F7-C249-A418-40CFA9DA3E60}" type="presOf" srcId="{4BDA8FAA-6B97-1C4E-9BCE-B97FAE166DE5}" destId="{7261FBA3-F9DC-EC43-A060-D54712B9B173}" srcOrd="0" destOrd="0" presId="urn:microsoft.com/office/officeart/2005/8/layout/lProcess2"/>
    <dgm:cxn modelId="{DE4C32B0-91FE-134F-90FF-90B3CCDBD5F9}" type="presOf" srcId="{39F99296-ED06-6546-883D-8C79FDA57F58}" destId="{CDF8CABF-CD57-AA42-848D-A03235512E4B}" srcOrd="0" destOrd="0" presId="urn:microsoft.com/office/officeart/2005/8/layout/lProcess2"/>
    <dgm:cxn modelId="{A54CC0B4-FA21-1F45-AC6F-897518CB592B}" type="presOf" srcId="{4DF700CC-BFD4-4647-AD48-9EE4F98955B4}" destId="{B92D7500-CEFB-4D4B-9F2B-8964F3DB8ABB}" srcOrd="0" destOrd="0" presId="urn:microsoft.com/office/officeart/2005/8/layout/lProcess2"/>
    <dgm:cxn modelId="{7A30D9B7-A8D9-0F4C-82D8-3409F6FF1E83}" srcId="{39F99296-ED06-6546-883D-8C79FDA57F58}" destId="{A3C250C5-F4C3-634D-A1D7-1BC1C0D12DDC}" srcOrd="1" destOrd="0" parTransId="{CBB19CA7-A365-8D48-A464-FFCF00133756}" sibTransId="{46D295E6-8AB6-9948-994D-AAA02193EC8D}"/>
    <dgm:cxn modelId="{0DF136C3-8948-0545-9F81-221AE62F3D4C}" srcId="{39F99296-ED06-6546-883D-8C79FDA57F58}" destId="{093CBE1E-1581-7346-8372-B3EE99A4E426}" srcOrd="3" destOrd="0" parTransId="{859587A7-2E4F-834D-AC2E-602DB234AE28}" sibTransId="{9328702E-9F76-3841-9E2E-03C038F47C55}"/>
    <dgm:cxn modelId="{7389B0C8-EABD-3A48-B8AD-8280AB2F7B08}" type="presOf" srcId="{666FFF16-AA0C-DF4D-820E-03E7FACE56B6}" destId="{68143BE7-3A82-5740-BB8E-A95ACA558A74}" srcOrd="0" destOrd="0" presId="urn:microsoft.com/office/officeart/2005/8/layout/lProcess2"/>
    <dgm:cxn modelId="{6CC590CC-EBAF-F940-B1A5-7DB405CA9D8E}" type="presOf" srcId="{808EB56E-3733-4E45-8238-38493EF06B14}" destId="{CB0CD946-77C9-6A44-B2C6-7D25AFE33BEB}" srcOrd="0" destOrd="0" presId="urn:microsoft.com/office/officeart/2005/8/layout/lProcess2"/>
    <dgm:cxn modelId="{628E01D1-41CB-4349-A339-48C9E7A2F1CE}" srcId="{D7838095-99AD-D140-B234-EABDAFB20DB2}" destId="{666FFF16-AA0C-DF4D-820E-03E7FACE56B6}" srcOrd="0" destOrd="0" parTransId="{8F6B43AD-D37F-A94D-A88B-917201FCD93C}" sibTransId="{1B0E3C3C-A36F-234F-AE90-B27194D0ABD0}"/>
    <dgm:cxn modelId="{5D32E8D2-D04F-F148-89D4-44D05262E92C}" type="presOf" srcId="{E44F9299-0CF1-6245-B732-F7BD2AB4AA7D}" destId="{1A5A2BAF-27F0-2444-903A-303AB21E344C}" srcOrd="0" destOrd="0" presId="urn:microsoft.com/office/officeart/2005/8/layout/lProcess2"/>
    <dgm:cxn modelId="{AB954AD3-0183-7B4B-B015-A8103D7570D7}" srcId="{39F99296-ED06-6546-883D-8C79FDA57F58}" destId="{6A96BCA8-E4DB-114A-94DA-094BBD855B6C}" srcOrd="2" destOrd="0" parTransId="{D8694C3A-380E-5C42-99F9-18A0898C7BD9}" sibTransId="{6D8B71B0-853F-914C-A39B-51BE51E02B1A}"/>
    <dgm:cxn modelId="{90EFAEDA-CFF6-E64A-B97A-1EFA2C29A6F0}" srcId="{D7838095-99AD-D140-B234-EABDAFB20DB2}" destId="{3D103146-056D-4F47-98DC-C9BF55128651}" srcOrd="3" destOrd="0" parTransId="{248CD326-B455-2B4A-8189-A5B10499DAE0}" sibTransId="{62911AEF-DD85-584A-B4C1-E655AB929C38}"/>
    <dgm:cxn modelId="{A97546E7-9CA2-514D-8A6E-2E48566D82B2}" srcId="{D333AF32-04CD-2343-BE1C-C7D3C3D3C0EA}" destId="{1B05A4A9-8657-5547-974E-7F37E208F927}" srcOrd="1" destOrd="0" parTransId="{86EE4C82-980F-034F-B637-7C2E25505CE2}" sibTransId="{5913C204-8BB1-064D-9D68-C3783379D213}"/>
    <dgm:cxn modelId="{D17B35F4-5D33-F245-9E45-3234857F7CB3}" srcId="{D333AF32-04CD-2343-BE1C-C7D3C3D3C0EA}" destId="{39F99296-ED06-6546-883D-8C79FDA57F58}" srcOrd="0" destOrd="0" parTransId="{A9858C1E-8512-FC4C-9BA9-89BC39E66D4A}" sibTransId="{C8B86498-E31A-CE42-BBBB-D55B6A3C0525}"/>
    <dgm:cxn modelId="{1FB726F5-B7D2-464A-BA7D-B9AECE465BF1}" type="presOf" srcId="{72AC4015-5BE7-5444-A29F-4DADB6701EF8}" destId="{1E1E3F25-6970-CD48-9542-2E31C657C2C4}" srcOrd="0" destOrd="0" presId="urn:microsoft.com/office/officeart/2005/8/layout/lProcess2"/>
    <dgm:cxn modelId="{8F49BCF7-73D8-2D46-B87E-D7FA7CA10C32}" type="presOf" srcId="{1B05A4A9-8657-5547-974E-7F37E208F927}" destId="{DD7F6771-8FCA-8648-BE1F-AEE06507614E}" srcOrd="1" destOrd="0" presId="urn:microsoft.com/office/officeart/2005/8/layout/lProcess2"/>
    <dgm:cxn modelId="{E3EC0CFC-FDF6-F049-878F-9CAB119A79D5}" type="presParOf" srcId="{9DA14253-F657-2141-9282-65189ABAB05F}" destId="{B9F90A0A-F378-4E43-B643-BC0A7C02CBE7}" srcOrd="0" destOrd="0" presId="urn:microsoft.com/office/officeart/2005/8/layout/lProcess2"/>
    <dgm:cxn modelId="{A6F17FE7-6880-5747-8702-6C789E6845F3}" type="presParOf" srcId="{B9F90A0A-F378-4E43-B643-BC0A7C02CBE7}" destId="{CDF8CABF-CD57-AA42-848D-A03235512E4B}" srcOrd="0" destOrd="0" presId="urn:microsoft.com/office/officeart/2005/8/layout/lProcess2"/>
    <dgm:cxn modelId="{8D59056E-1C6F-1848-B63D-57D1207851BF}" type="presParOf" srcId="{B9F90A0A-F378-4E43-B643-BC0A7C02CBE7}" destId="{09883A8B-EB8B-1742-AE3D-B129AACB789D}" srcOrd="1" destOrd="0" presId="urn:microsoft.com/office/officeart/2005/8/layout/lProcess2"/>
    <dgm:cxn modelId="{C69EB2F6-CABE-D642-AC77-83854F06D46C}" type="presParOf" srcId="{B9F90A0A-F378-4E43-B643-BC0A7C02CBE7}" destId="{00275E1E-15E4-9146-8099-AB4A9BDBF1B1}" srcOrd="2" destOrd="0" presId="urn:microsoft.com/office/officeart/2005/8/layout/lProcess2"/>
    <dgm:cxn modelId="{AA341033-50A8-C84F-91B1-1AF88D345775}" type="presParOf" srcId="{00275E1E-15E4-9146-8099-AB4A9BDBF1B1}" destId="{902E1CCA-51DF-474B-9399-E963D1ED3CA6}" srcOrd="0" destOrd="0" presId="urn:microsoft.com/office/officeart/2005/8/layout/lProcess2"/>
    <dgm:cxn modelId="{1C51D4BA-09BD-4941-B521-BC0B542DEA7D}" type="presParOf" srcId="{902E1CCA-51DF-474B-9399-E963D1ED3CA6}" destId="{E93FBDFD-6F62-CC4E-B7F9-2780B72919FC}" srcOrd="0" destOrd="0" presId="urn:microsoft.com/office/officeart/2005/8/layout/lProcess2"/>
    <dgm:cxn modelId="{722B076E-6862-4C43-A72B-DCDC71ACAF19}" type="presParOf" srcId="{902E1CCA-51DF-474B-9399-E963D1ED3CA6}" destId="{EFD4BCCF-FF7E-3D41-BD56-0DD16BF27900}" srcOrd="1" destOrd="0" presId="urn:microsoft.com/office/officeart/2005/8/layout/lProcess2"/>
    <dgm:cxn modelId="{717F74D9-6F40-2E43-A5A8-E63E7DBAA260}" type="presParOf" srcId="{902E1CCA-51DF-474B-9399-E963D1ED3CA6}" destId="{18479CC6-9DF0-8946-B6DB-2AB1ECAA6B45}" srcOrd="2" destOrd="0" presId="urn:microsoft.com/office/officeart/2005/8/layout/lProcess2"/>
    <dgm:cxn modelId="{D476A3F9-2CB0-5546-8948-307590324F28}" type="presParOf" srcId="{902E1CCA-51DF-474B-9399-E963D1ED3CA6}" destId="{C050EA99-F568-4A4A-A9D0-E35CCD75045F}" srcOrd="3" destOrd="0" presId="urn:microsoft.com/office/officeart/2005/8/layout/lProcess2"/>
    <dgm:cxn modelId="{573DE26C-133C-7443-8659-9A61C3F3A61C}" type="presParOf" srcId="{902E1CCA-51DF-474B-9399-E963D1ED3CA6}" destId="{07FAA5D3-4F87-F14C-BFB3-E4511CBF0827}" srcOrd="4" destOrd="0" presId="urn:microsoft.com/office/officeart/2005/8/layout/lProcess2"/>
    <dgm:cxn modelId="{4A9239D1-C46D-F745-8D02-10633F194263}" type="presParOf" srcId="{902E1CCA-51DF-474B-9399-E963D1ED3CA6}" destId="{7C715D32-97D8-E947-BD79-EDB472A8F67C}" srcOrd="5" destOrd="0" presId="urn:microsoft.com/office/officeart/2005/8/layout/lProcess2"/>
    <dgm:cxn modelId="{587AB12B-DA00-9F4D-A1F7-324C1031472A}" type="presParOf" srcId="{902E1CCA-51DF-474B-9399-E963D1ED3CA6}" destId="{D2DF8D9F-F123-0547-8704-D3AA78D9F312}" srcOrd="6" destOrd="0" presId="urn:microsoft.com/office/officeart/2005/8/layout/lProcess2"/>
    <dgm:cxn modelId="{47AF8F1F-328B-1F4B-8517-A7526FA0DE7C}" type="presParOf" srcId="{9DA14253-F657-2141-9282-65189ABAB05F}" destId="{2358666F-8F10-EE48-8788-45D7F79ED8E2}" srcOrd="1" destOrd="0" presId="urn:microsoft.com/office/officeart/2005/8/layout/lProcess2"/>
    <dgm:cxn modelId="{7A096B94-AAF7-F64D-80B4-26A5796201E6}" type="presParOf" srcId="{9DA14253-F657-2141-9282-65189ABAB05F}" destId="{12218A58-AD22-7348-802A-F3835E26C7C3}" srcOrd="2" destOrd="0" presId="urn:microsoft.com/office/officeart/2005/8/layout/lProcess2"/>
    <dgm:cxn modelId="{8878BF7C-E97A-1E48-81B0-A39CCEF66A3A}" type="presParOf" srcId="{12218A58-AD22-7348-802A-F3835E26C7C3}" destId="{E31FCC28-BF72-CB49-B7C8-2F3AE21FFCAD}" srcOrd="0" destOrd="0" presId="urn:microsoft.com/office/officeart/2005/8/layout/lProcess2"/>
    <dgm:cxn modelId="{7BEB90CC-13A7-4B4F-B3C0-D7DDA513629A}" type="presParOf" srcId="{12218A58-AD22-7348-802A-F3835E26C7C3}" destId="{DD7F6771-8FCA-8648-BE1F-AEE06507614E}" srcOrd="1" destOrd="0" presId="urn:microsoft.com/office/officeart/2005/8/layout/lProcess2"/>
    <dgm:cxn modelId="{940820D9-821D-6242-B37E-909F99F3C4FC}" type="presParOf" srcId="{12218A58-AD22-7348-802A-F3835E26C7C3}" destId="{00BD4F81-77D1-BB42-9943-6E9841012BB1}" srcOrd="2" destOrd="0" presId="urn:microsoft.com/office/officeart/2005/8/layout/lProcess2"/>
    <dgm:cxn modelId="{21406BF5-60E7-6048-A10D-9F34507ED766}" type="presParOf" srcId="{00BD4F81-77D1-BB42-9943-6E9841012BB1}" destId="{85EFB8C1-2F59-8240-990B-73D90490B994}" srcOrd="0" destOrd="0" presId="urn:microsoft.com/office/officeart/2005/8/layout/lProcess2"/>
    <dgm:cxn modelId="{0F375FBB-1FC6-4C40-9CCD-1CDD2D512206}" type="presParOf" srcId="{85EFB8C1-2F59-8240-990B-73D90490B994}" destId="{733D1A6C-8262-6341-9BE7-D23C6B146A64}" srcOrd="0" destOrd="0" presId="urn:microsoft.com/office/officeart/2005/8/layout/lProcess2"/>
    <dgm:cxn modelId="{1E5BB1FD-C406-574C-886D-1D50268F8013}" type="presParOf" srcId="{85EFB8C1-2F59-8240-990B-73D90490B994}" destId="{624A3AD5-B031-6D4D-8984-CFDB6F229628}" srcOrd="1" destOrd="0" presId="urn:microsoft.com/office/officeart/2005/8/layout/lProcess2"/>
    <dgm:cxn modelId="{5C6C659D-F5F9-2149-B159-FA3BBCE5694E}" type="presParOf" srcId="{85EFB8C1-2F59-8240-990B-73D90490B994}" destId="{135B9AA4-6A51-0841-8CAD-97BC89814382}" srcOrd="2" destOrd="0" presId="urn:microsoft.com/office/officeart/2005/8/layout/lProcess2"/>
    <dgm:cxn modelId="{A983C18F-9485-2347-BD9B-67404C31D5E8}" type="presParOf" srcId="{85EFB8C1-2F59-8240-990B-73D90490B994}" destId="{8D7936E7-B0C7-2A4D-BE9A-AA5E0B924E0A}" srcOrd="3" destOrd="0" presId="urn:microsoft.com/office/officeart/2005/8/layout/lProcess2"/>
    <dgm:cxn modelId="{187BED9C-BFBD-6041-93E2-AC5BF4EB3AA8}" type="presParOf" srcId="{85EFB8C1-2F59-8240-990B-73D90490B994}" destId="{3E4883A7-6051-7642-B689-2BDE255E8019}" srcOrd="4" destOrd="0" presId="urn:microsoft.com/office/officeart/2005/8/layout/lProcess2"/>
    <dgm:cxn modelId="{4626F010-93E3-EF47-B47E-915CA28D0B64}" type="presParOf" srcId="{85EFB8C1-2F59-8240-990B-73D90490B994}" destId="{E9E70AF2-964D-FB4F-85D5-67342ED15B31}" srcOrd="5" destOrd="0" presId="urn:microsoft.com/office/officeart/2005/8/layout/lProcess2"/>
    <dgm:cxn modelId="{046E90A1-C307-B543-A138-BF0FEDD77770}" type="presParOf" srcId="{85EFB8C1-2F59-8240-990B-73D90490B994}" destId="{42E5EDF9-F1AE-054A-B75D-8A180875A25E}" srcOrd="6" destOrd="0" presId="urn:microsoft.com/office/officeart/2005/8/layout/lProcess2"/>
    <dgm:cxn modelId="{506BF051-4114-E74B-B706-41FA6AF903EA}" type="presParOf" srcId="{9DA14253-F657-2141-9282-65189ABAB05F}" destId="{5E9F12C8-29F3-6545-AA52-300E0F48B6C2}" srcOrd="3" destOrd="0" presId="urn:microsoft.com/office/officeart/2005/8/layout/lProcess2"/>
    <dgm:cxn modelId="{3F48C7B4-6067-1A4D-9DB2-0465464F4E90}" type="presParOf" srcId="{9DA14253-F657-2141-9282-65189ABAB05F}" destId="{A5477994-7DCD-E64D-8F6F-75B626E69266}" srcOrd="4" destOrd="0" presId="urn:microsoft.com/office/officeart/2005/8/layout/lProcess2"/>
    <dgm:cxn modelId="{87E979C3-7C35-324D-B2B0-88472851C045}" type="presParOf" srcId="{A5477994-7DCD-E64D-8F6F-75B626E69266}" destId="{F4C2F6D5-D661-9B45-AEC7-37A4606DEB92}" srcOrd="0" destOrd="0" presId="urn:microsoft.com/office/officeart/2005/8/layout/lProcess2"/>
    <dgm:cxn modelId="{7B63DE7F-C45B-AD44-A268-04463AD4A362}" type="presParOf" srcId="{A5477994-7DCD-E64D-8F6F-75B626E69266}" destId="{21D10FD9-8170-FD4C-8DBC-261265D5B822}" srcOrd="1" destOrd="0" presId="urn:microsoft.com/office/officeart/2005/8/layout/lProcess2"/>
    <dgm:cxn modelId="{BBBCF60F-B2F6-0846-8947-0CCFFDDB4FA8}" type="presParOf" srcId="{A5477994-7DCD-E64D-8F6F-75B626E69266}" destId="{E50995C6-8A8F-B04B-A94E-EF13D648184A}" srcOrd="2" destOrd="0" presId="urn:microsoft.com/office/officeart/2005/8/layout/lProcess2"/>
    <dgm:cxn modelId="{439B5D2C-6798-1942-8CA6-6DB9D62F0138}" type="presParOf" srcId="{E50995C6-8A8F-B04B-A94E-EF13D648184A}" destId="{7D2ADAD4-8031-E942-A3C2-7DFCE0832EEA}" srcOrd="0" destOrd="0" presId="urn:microsoft.com/office/officeart/2005/8/layout/lProcess2"/>
    <dgm:cxn modelId="{56A3DFEA-B764-2C49-B821-80CC004B3A2F}" type="presParOf" srcId="{7D2ADAD4-8031-E942-A3C2-7DFCE0832EEA}" destId="{1E1E3F25-6970-CD48-9542-2E31C657C2C4}" srcOrd="0" destOrd="0" presId="urn:microsoft.com/office/officeart/2005/8/layout/lProcess2"/>
    <dgm:cxn modelId="{2C020C35-AB06-7C41-8CE1-CFE81AADB514}" type="presParOf" srcId="{7D2ADAD4-8031-E942-A3C2-7DFCE0832EEA}" destId="{BFDFEE1B-28DE-F142-A5D0-D5C2ACC9346B}" srcOrd="1" destOrd="0" presId="urn:microsoft.com/office/officeart/2005/8/layout/lProcess2"/>
    <dgm:cxn modelId="{6014077A-02C2-3C4F-A19D-FD9C60A14A89}" type="presParOf" srcId="{7D2ADAD4-8031-E942-A3C2-7DFCE0832EEA}" destId="{7261FBA3-F9DC-EC43-A060-D54712B9B173}" srcOrd="2" destOrd="0" presId="urn:microsoft.com/office/officeart/2005/8/layout/lProcess2"/>
    <dgm:cxn modelId="{4B0A249B-21E8-A246-9C91-1531A16B9A99}" type="presParOf" srcId="{7D2ADAD4-8031-E942-A3C2-7DFCE0832EEA}" destId="{6B0FC140-55B7-A041-96AE-99987C54C785}" srcOrd="3" destOrd="0" presId="urn:microsoft.com/office/officeart/2005/8/layout/lProcess2"/>
    <dgm:cxn modelId="{CCFDAEE7-7DC4-1243-A1DF-9E9E3875E438}" type="presParOf" srcId="{7D2ADAD4-8031-E942-A3C2-7DFCE0832EEA}" destId="{CB0CD946-77C9-6A44-B2C6-7D25AFE33BEB}" srcOrd="4" destOrd="0" presId="urn:microsoft.com/office/officeart/2005/8/layout/lProcess2"/>
    <dgm:cxn modelId="{66ADC17D-4BD8-2047-B1A7-FAD8E98E505D}" type="presParOf" srcId="{7D2ADAD4-8031-E942-A3C2-7DFCE0832EEA}" destId="{096DFDA6-969C-C344-B045-EEE12421D8EB}" srcOrd="5" destOrd="0" presId="urn:microsoft.com/office/officeart/2005/8/layout/lProcess2"/>
    <dgm:cxn modelId="{8373B17F-5B03-AD4C-A4B7-1B50262CF82D}" type="presParOf" srcId="{7D2ADAD4-8031-E942-A3C2-7DFCE0832EEA}" destId="{A4FD9027-2765-B24A-9E3E-1B65DE37C4B3}" srcOrd="6" destOrd="0" presId="urn:microsoft.com/office/officeart/2005/8/layout/lProcess2"/>
    <dgm:cxn modelId="{ADCE7634-EF8E-5B47-9418-6C94FF67A7E3}" type="presParOf" srcId="{9DA14253-F657-2141-9282-65189ABAB05F}" destId="{E53DEF7C-A077-644E-95C3-41C5871C15B9}" srcOrd="5" destOrd="0" presId="urn:microsoft.com/office/officeart/2005/8/layout/lProcess2"/>
    <dgm:cxn modelId="{AB3CB1B7-87A9-2444-B3F2-834B3436F038}" type="presParOf" srcId="{9DA14253-F657-2141-9282-65189ABAB05F}" destId="{56C7FFC5-1148-DF4D-A8A2-1662E1BFD3CC}" srcOrd="6" destOrd="0" presId="urn:microsoft.com/office/officeart/2005/8/layout/lProcess2"/>
    <dgm:cxn modelId="{4272612E-F740-9945-ADF4-10339F15FF2D}" type="presParOf" srcId="{56C7FFC5-1148-DF4D-A8A2-1662E1BFD3CC}" destId="{9371E64E-CB66-1847-AF1E-50A8DC6CFCC7}" srcOrd="0" destOrd="0" presId="urn:microsoft.com/office/officeart/2005/8/layout/lProcess2"/>
    <dgm:cxn modelId="{3C610648-F866-7444-817F-2BE2E3CE0686}" type="presParOf" srcId="{56C7FFC5-1148-DF4D-A8A2-1662E1BFD3CC}" destId="{7083ABFB-1119-0F4F-AFE5-4E9BB13DCAAC}" srcOrd="1" destOrd="0" presId="urn:microsoft.com/office/officeart/2005/8/layout/lProcess2"/>
    <dgm:cxn modelId="{8F115CD7-DB27-6D4B-9995-259C35013580}" type="presParOf" srcId="{56C7FFC5-1148-DF4D-A8A2-1662E1BFD3CC}" destId="{D35EF9E1-8245-D84F-955A-D7A75B0237E3}" srcOrd="2" destOrd="0" presId="urn:microsoft.com/office/officeart/2005/8/layout/lProcess2"/>
    <dgm:cxn modelId="{5EA04808-CCE4-3047-8FB7-4E36A23869EF}" type="presParOf" srcId="{D35EF9E1-8245-D84F-955A-D7A75B0237E3}" destId="{456803FC-8BB2-4549-9067-6E190F30E48A}" srcOrd="0" destOrd="0" presId="urn:microsoft.com/office/officeart/2005/8/layout/lProcess2"/>
    <dgm:cxn modelId="{A2005E86-393A-2248-A5ED-C5228DACA479}" type="presParOf" srcId="{456803FC-8BB2-4549-9067-6E190F30E48A}" destId="{68143BE7-3A82-5740-BB8E-A95ACA558A74}" srcOrd="0" destOrd="0" presId="urn:microsoft.com/office/officeart/2005/8/layout/lProcess2"/>
    <dgm:cxn modelId="{95CB87FB-4E4B-DF44-9C75-629B58365EDA}" type="presParOf" srcId="{456803FC-8BB2-4549-9067-6E190F30E48A}" destId="{AD3B5768-B589-0549-BA9E-444AC816476F}" srcOrd="1" destOrd="0" presId="urn:microsoft.com/office/officeart/2005/8/layout/lProcess2"/>
    <dgm:cxn modelId="{73E2BBAD-2205-314A-B1D9-9EC9DDE17E9C}" type="presParOf" srcId="{456803FC-8BB2-4549-9067-6E190F30E48A}" destId="{1A5A2BAF-27F0-2444-903A-303AB21E344C}" srcOrd="2" destOrd="0" presId="urn:microsoft.com/office/officeart/2005/8/layout/lProcess2"/>
    <dgm:cxn modelId="{47851656-A4E3-C442-9C27-896DAD993031}" type="presParOf" srcId="{456803FC-8BB2-4549-9067-6E190F30E48A}" destId="{DBF76641-7A10-8F4A-A5D4-9AB88722B3D8}" srcOrd="3" destOrd="0" presId="urn:microsoft.com/office/officeart/2005/8/layout/lProcess2"/>
    <dgm:cxn modelId="{45F27DD4-ECA8-064F-9F2F-8CB524F8AF9D}" type="presParOf" srcId="{456803FC-8BB2-4549-9067-6E190F30E48A}" destId="{B92D7500-CEFB-4D4B-9F2B-8964F3DB8ABB}" srcOrd="4" destOrd="0" presId="urn:microsoft.com/office/officeart/2005/8/layout/lProcess2"/>
    <dgm:cxn modelId="{505D83F1-F269-0E4E-B0F8-1DC84DB47CFC}" type="presParOf" srcId="{456803FC-8BB2-4549-9067-6E190F30E48A}" destId="{D29AC699-DC76-0547-B657-0C3FB500D12F}" srcOrd="5" destOrd="0" presId="urn:microsoft.com/office/officeart/2005/8/layout/lProcess2"/>
    <dgm:cxn modelId="{874E5983-975E-8C49-8196-36070F4E6398}" type="presParOf" srcId="{456803FC-8BB2-4549-9067-6E190F30E48A}" destId="{DC6BEEC5-059F-FD4C-9637-D8032A61DA23}"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804FC-BB07-9246-9DDE-B9038B587186}" type="doc">
      <dgm:prSet loTypeId="urn:microsoft.com/office/officeart/2005/8/layout/venn3" loCatId="" qsTypeId="urn:microsoft.com/office/officeart/2005/8/quickstyle/simple1" qsCatId="simple" csTypeId="urn:microsoft.com/office/officeart/2005/8/colors/colorful1" csCatId="colorful" phldr="1"/>
      <dgm:spPr/>
      <dgm:t>
        <a:bodyPr/>
        <a:lstStyle/>
        <a:p>
          <a:endParaRPr lang="en-US"/>
        </a:p>
      </dgm:t>
    </dgm:pt>
    <dgm:pt modelId="{A2D22837-704E-8C4E-9045-843E52F0841C}">
      <dgm:prSet phldrT="[Text]"/>
      <dgm:spPr/>
      <dgm:t>
        <a:bodyPr/>
        <a:lstStyle/>
        <a:p>
          <a:pPr>
            <a:lnSpc>
              <a:spcPct val="150000"/>
            </a:lnSpc>
          </a:pPr>
          <a:r>
            <a:rPr lang="en-US" dirty="0"/>
            <a:t>Certification Areas</a:t>
          </a:r>
        </a:p>
      </dgm:t>
    </dgm:pt>
    <dgm:pt modelId="{84B0F5EC-173D-1E45-8846-1C9D539C2A48}" type="parTrans" cxnId="{1CAEC40F-E991-7B40-8988-7A9918AABC49}">
      <dgm:prSet/>
      <dgm:spPr/>
      <dgm:t>
        <a:bodyPr/>
        <a:lstStyle/>
        <a:p>
          <a:endParaRPr lang="en-US"/>
        </a:p>
      </dgm:t>
    </dgm:pt>
    <dgm:pt modelId="{AF09D53E-A482-FC46-A2E1-3DC0979C2DA7}" type="sibTrans" cxnId="{1CAEC40F-E991-7B40-8988-7A9918AABC49}">
      <dgm:prSet/>
      <dgm:spPr/>
      <dgm:t>
        <a:bodyPr/>
        <a:lstStyle/>
        <a:p>
          <a:endParaRPr lang="en-US"/>
        </a:p>
      </dgm:t>
    </dgm:pt>
    <dgm:pt modelId="{CE47240F-879A-5F45-955F-BF6CD35832FD}">
      <dgm:prSet phldrT="[Text]"/>
      <dgm:spPr/>
      <dgm:t>
        <a:bodyPr/>
        <a:lstStyle/>
        <a:p>
          <a:pPr>
            <a:lnSpc>
              <a:spcPct val="150000"/>
            </a:lnSpc>
          </a:pPr>
          <a:r>
            <a:rPr lang="en-US" dirty="0"/>
            <a:t>Diversity Equity and Inclusion</a:t>
          </a:r>
        </a:p>
      </dgm:t>
    </dgm:pt>
    <dgm:pt modelId="{6D036455-033F-254D-A0A7-088D64FC11A6}" type="parTrans" cxnId="{DF85D9D4-0C97-F74A-907F-8FAEBBA53F1D}">
      <dgm:prSet/>
      <dgm:spPr/>
      <dgm:t>
        <a:bodyPr/>
        <a:lstStyle/>
        <a:p>
          <a:endParaRPr lang="en-US"/>
        </a:p>
      </dgm:t>
    </dgm:pt>
    <dgm:pt modelId="{9D88B28A-5FB5-C448-ADD1-37E8A67C2B9D}" type="sibTrans" cxnId="{DF85D9D4-0C97-F74A-907F-8FAEBBA53F1D}">
      <dgm:prSet/>
      <dgm:spPr/>
      <dgm:t>
        <a:bodyPr/>
        <a:lstStyle/>
        <a:p>
          <a:endParaRPr lang="en-US"/>
        </a:p>
      </dgm:t>
    </dgm:pt>
    <dgm:pt modelId="{E90816A7-04D3-664D-8A9F-AAB781133DCD}">
      <dgm:prSet phldrT="[Text]"/>
      <dgm:spPr/>
      <dgm:t>
        <a:bodyPr/>
        <a:lstStyle/>
        <a:p>
          <a:pPr algn="ctr">
            <a:lnSpc>
              <a:spcPct val="150000"/>
            </a:lnSpc>
          </a:pPr>
          <a:r>
            <a:rPr lang="en-US" dirty="0"/>
            <a:t>Read to Succeed</a:t>
          </a:r>
        </a:p>
      </dgm:t>
    </dgm:pt>
    <dgm:pt modelId="{4EB9D9F9-434C-FC48-9C74-7EE4A0A14316}" type="sibTrans" cxnId="{7649F240-9024-2948-815A-3EA5B414DEFF}">
      <dgm:prSet/>
      <dgm:spPr/>
      <dgm:t>
        <a:bodyPr/>
        <a:lstStyle/>
        <a:p>
          <a:endParaRPr lang="en-US"/>
        </a:p>
      </dgm:t>
    </dgm:pt>
    <dgm:pt modelId="{4BABAB43-0B64-BF41-95D0-1C21C8639259}" type="parTrans" cxnId="{7649F240-9024-2948-815A-3EA5B414DEFF}">
      <dgm:prSet/>
      <dgm:spPr/>
      <dgm:t>
        <a:bodyPr/>
        <a:lstStyle/>
        <a:p>
          <a:endParaRPr lang="en-US"/>
        </a:p>
      </dgm:t>
    </dgm:pt>
    <dgm:pt modelId="{71471EE3-DBD1-C544-B5FD-B78BAF217213}" type="pres">
      <dgm:prSet presAssocID="{689804FC-BB07-9246-9DDE-B9038B587186}" presName="Name0" presStyleCnt="0">
        <dgm:presLayoutVars>
          <dgm:dir/>
          <dgm:resizeHandles val="exact"/>
        </dgm:presLayoutVars>
      </dgm:prSet>
      <dgm:spPr/>
    </dgm:pt>
    <dgm:pt modelId="{9D62AB50-539A-5645-9879-D77EBD983E65}" type="pres">
      <dgm:prSet presAssocID="{A2D22837-704E-8C4E-9045-843E52F0841C}" presName="Name5" presStyleLbl="vennNode1" presStyleIdx="0" presStyleCnt="3">
        <dgm:presLayoutVars>
          <dgm:bulletEnabled val="1"/>
        </dgm:presLayoutVars>
      </dgm:prSet>
      <dgm:spPr/>
    </dgm:pt>
    <dgm:pt modelId="{42C78209-818E-C54A-AAF0-48181ECD067B}" type="pres">
      <dgm:prSet presAssocID="{AF09D53E-A482-FC46-A2E1-3DC0979C2DA7}" presName="space" presStyleCnt="0"/>
      <dgm:spPr/>
    </dgm:pt>
    <dgm:pt modelId="{1CB89402-280D-CF40-A345-81EFA01FAB56}" type="pres">
      <dgm:prSet presAssocID="{CE47240F-879A-5F45-955F-BF6CD35832FD}" presName="Name5" presStyleLbl="vennNode1" presStyleIdx="1" presStyleCnt="3">
        <dgm:presLayoutVars>
          <dgm:bulletEnabled val="1"/>
        </dgm:presLayoutVars>
      </dgm:prSet>
      <dgm:spPr/>
    </dgm:pt>
    <dgm:pt modelId="{4D591BA2-870F-054A-B357-3AF66F30D952}" type="pres">
      <dgm:prSet presAssocID="{9D88B28A-5FB5-C448-ADD1-37E8A67C2B9D}" presName="space" presStyleCnt="0"/>
      <dgm:spPr/>
    </dgm:pt>
    <dgm:pt modelId="{0A869D64-74D2-2042-9BEC-C21013E8B4FB}" type="pres">
      <dgm:prSet presAssocID="{E90816A7-04D3-664D-8A9F-AAB781133DCD}" presName="Name5" presStyleLbl="vennNode1" presStyleIdx="2" presStyleCnt="3">
        <dgm:presLayoutVars>
          <dgm:bulletEnabled val="1"/>
        </dgm:presLayoutVars>
      </dgm:prSet>
      <dgm:spPr/>
    </dgm:pt>
  </dgm:ptLst>
  <dgm:cxnLst>
    <dgm:cxn modelId="{1CAEC40F-E991-7B40-8988-7A9918AABC49}" srcId="{689804FC-BB07-9246-9DDE-B9038B587186}" destId="{A2D22837-704E-8C4E-9045-843E52F0841C}" srcOrd="0" destOrd="0" parTransId="{84B0F5EC-173D-1E45-8846-1C9D539C2A48}" sibTransId="{AF09D53E-A482-FC46-A2E1-3DC0979C2DA7}"/>
    <dgm:cxn modelId="{0B2EB212-AF33-C94C-A46F-827A1EE2098E}" type="presOf" srcId="{E90816A7-04D3-664D-8A9F-AAB781133DCD}" destId="{0A869D64-74D2-2042-9BEC-C21013E8B4FB}" srcOrd="0" destOrd="0" presId="urn:microsoft.com/office/officeart/2005/8/layout/venn3"/>
    <dgm:cxn modelId="{7649F240-9024-2948-815A-3EA5B414DEFF}" srcId="{689804FC-BB07-9246-9DDE-B9038B587186}" destId="{E90816A7-04D3-664D-8A9F-AAB781133DCD}" srcOrd="2" destOrd="0" parTransId="{4BABAB43-0B64-BF41-95D0-1C21C8639259}" sibTransId="{4EB9D9F9-434C-FC48-9C74-7EE4A0A14316}"/>
    <dgm:cxn modelId="{71638542-5865-CA43-B4FD-151C0563B18F}" type="presOf" srcId="{A2D22837-704E-8C4E-9045-843E52F0841C}" destId="{9D62AB50-539A-5645-9879-D77EBD983E65}" srcOrd="0" destOrd="0" presId="urn:microsoft.com/office/officeart/2005/8/layout/venn3"/>
    <dgm:cxn modelId="{74D150B5-9BF4-3647-BE6A-3EE804766813}" type="presOf" srcId="{CE47240F-879A-5F45-955F-BF6CD35832FD}" destId="{1CB89402-280D-CF40-A345-81EFA01FAB56}" srcOrd="0" destOrd="0" presId="urn:microsoft.com/office/officeart/2005/8/layout/venn3"/>
    <dgm:cxn modelId="{8CECF4C4-C810-4F42-A7A3-5F9BA0C4F1AA}" type="presOf" srcId="{689804FC-BB07-9246-9DDE-B9038B587186}" destId="{71471EE3-DBD1-C544-B5FD-B78BAF217213}" srcOrd="0" destOrd="0" presId="urn:microsoft.com/office/officeart/2005/8/layout/venn3"/>
    <dgm:cxn modelId="{DF85D9D4-0C97-F74A-907F-8FAEBBA53F1D}" srcId="{689804FC-BB07-9246-9DDE-B9038B587186}" destId="{CE47240F-879A-5F45-955F-BF6CD35832FD}" srcOrd="1" destOrd="0" parTransId="{6D036455-033F-254D-A0A7-088D64FC11A6}" sibTransId="{9D88B28A-5FB5-C448-ADD1-37E8A67C2B9D}"/>
    <dgm:cxn modelId="{B0024F63-CBD9-4346-A718-6767A7AF379E}" type="presParOf" srcId="{71471EE3-DBD1-C544-B5FD-B78BAF217213}" destId="{9D62AB50-539A-5645-9879-D77EBD983E65}" srcOrd="0" destOrd="0" presId="urn:microsoft.com/office/officeart/2005/8/layout/venn3"/>
    <dgm:cxn modelId="{F68AABB4-FA64-714E-92B5-6E64F5D5D8DC}" type="presParOf" srcId="{71471EE3-DBD1-C544-B5FD-B78BAF217213}" destId="{42C78209-818E-C54A-AAF0-48181ECD067B}" srcOrd="1" destOrd="0" presId="urn:microsoft.com/office/officeart/2005/8/layout/venn3"/>
    <dgm:cxn modelId="{D715C83E-A329-DF4B-ACAE-F9082EBF9F68}" type="presParOf" srcId="{71471EE3-DBD1-C544-B5FD-B78BAF217213}" destId="{1CB89402-280D-CF40-A345-81EFA01FAB56}" srcOrd="2" destOrd="0" presId="urn:microsoft.com/office/officeart/2005/8/layout/venn3"/>
    <dgm:cxn modelId="{7C51FD84-D8E6-3A49-A5FF-F662C0DC79CE}" type="presParOf" srcId="{71471EE3-DBD1-C544-B5FD-B78BAF217213}" destId="{4D591BA2-870F-054A-B357-3AF66F30D952}" srcOrd="3" destOrd="0" presId="urn:microsoft.com/office/officeart/2005/8/layout/venn3"/>
    <dgm:cxn modelId="{0CD9B470-276F-EF41-8D9F-0F90DD3CA420}" type="presParOf" srcId="{71471EE3-DBD1-C544-B5FD-B78BAF217213}" destId="{0A869D64-74D2-2042-9BEC-C21013E8B4FB}"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8CABF-CD57-AA42-848D-A03235512E4B}">
      <dsp:nvSpPr>
        <dsp:cNvPr id="0" name=""/>
        <dsp:cNvSpPr/>
      </dsp:nvSpPr>
      <dsp:spPr>
        <a:xfrm>
          <a:off x="2553" y="0"/>
          <a:ext cx="2505398" cy="47916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Instruction</a:t>
          </a:r>
        </a:p>
      </dsp:txBody>
      <dsp:txXfrm>
        <a:off x="2553" y="0"/>
        <a:ext cx="2505398" cy="1437501"/>
      </dsp:txXfrm>
    </dsp:sp>
    <dsp:sp modelId="{E93FBDFD-6F62-CC4E-B7F9-2780B72919FC}">
      <dsp:nvSpPr>
        <dsp:cNvPr id="0" name=""/>
        <dsp:cNvSpPr/>
      </dsp:nvSpPr>
      <dsp:spPr>
        <a:xfrm>
          <a:off x="253093" y="1437618"/>
          <a:ext cx="2004318" cy="6980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Selecting Materials</a:t>
          </a:r>
        </a:p>
      </dsp:txBody>
      <dsp:txXfrm>
        <a:off x="273538" y="1458063"/>
        <a:ext cx="1963428" cy="657154"/>
      </dsp:txXfrm>
    </dsp:sp>
    <dsp:sp modelId="{18479CC6-9DF0-8946-B6DB-2AB1ECAA6B45}">
      <dsp:nvSpPr>
        <dsp:cNvPr id="0" name=""/>
        <dsp:cNvSpPr/>
      </dsp:nvSpPr>
      <dsp:spPr>
        <a:xfrm>
          <a:off x="253093" y="2243054"/>
          <a:ext cx="2004318" cy="69804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Planning for Questions</a:t>
          </a:r>
        </a:p>
      </dsp:txBody>
      <dsp:txXfrm>
        <a:off x="273538" y="2263499"/>
        <a:ext cx="1963428" cy="657154"/>
      </dsp:txXfrm>
    </dsp:sp>
    <dsp:sp modelId="{07FAA5D3-4F87-F14C-BFB3-E4511CBF0827}">
      <dsp:nvSpPr>
        <dsp:cNvPr id="0" name=""/>
        <dsp:cNvSpPr/>
      </dsp:nvSpPr>
      <dsp:spPr>
        <a:xfrm>
          <a:off x="253093" y="3048490"/>
          <a:ext cx="2004318" cy="6980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Asking Questions</a:t>
          </a:r>
        </a:p>
      </dsp:txBody>
      <dsp:txXfrm>
        <a:off x="273538" y="3068935"/>
        <a:ext cx="1963428" cy="657154"/>
      </dsp:txXfrm>
    </dsp:sp>
    <dsp:sp modelId="{D2DF8D9F-F123-0547-8704-D3AA78D9F312}">
      <dsp:nvSpPr>
        <dsp:cNvPr id="0" name=""/>
        <dsp:cNvSpPr/>
      </dsp:nvSpPr>
      <dsp:spPr>
        <a:xfrm>
          <a:off x="253093" y="3853926"/>
          <a:ext cx="2004318" cy="6980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Academic Feedback</a:t>
          </a:r>
        </a:p>
      </dsp:txBody>
      <dsp:txXfrm>
        <a:off x="273538" y="3874371"/>
        <a:ext cx="1963428" cy="657154"/>
      </dsp:txXfrm>
    </dsp:sp>
    <dsp:sp modelId="{E31FCC28-BF72-CB49-B7C8-2F3AE21FFCAD}">
      <dsp:nvSpPr>
        <dsp:cNvPr id="0" name=""/>
        <dsp:cNvSpPr/>
      </dsp:nvSpPr>
      <dsp:spPr>
        <a:xfrm>
          <a:off x="2695856" y="0"/>
          <a:ext cx="2505398" cy="47916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Planning</a:t>
          </a:r>
        </a:p>
      </dsp:txBody>
      <dsp:txXfrm>
        <a:off x="2695856" y="0"/>
        <a:ext cx="2505398" cy="1437501"/>
      </dsp:txXfrm>
    </dsp:sp>
    <dsp:sp modelId="{733D1A6C-8262-6341-9BE7-D23C6B146A64}">
      <dsp:nvSpPr>
        <dsp:cNvPr id="0" name=""/>
        <dsp:cNvSpPr/>
      </dsp:nvSpPr>
      <dsp:spPr>
        <a:xfrm>
          <a:off x="2946396" y="1437618"/>
          <a:ext cx="2004318" cy="69804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Planning lessons with the 5 E's</a:t>
          </a:r>
        </a:p>
      </dsp:txBody>
      <dsp:txXfrm>
        <a:off x="2966841" y="1458063"/>
        <a:ext cx="1963428" cy="657154"/>
      </dsp:txXfrm>
    </dsp:sp>
    <dsp:sp modelId="{135B9AA4-6A51-0841-8CAD-97BC89814382}">
      <dsp:nvSpPr>
        <dsp:cNvPr id="0" name=""/>
        <dsp:cNvSpPr/>
      </dsp:nvSpPr>
      <dsp:spPr>
        <a:xfrm>
          <a:off x="2946396" y="2243054"/>
          <a:ext cx="2004318" cy="6980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Understanding co-teaching</a:t>
          </a:r>
        </a:p>
      </dsp:txBody>
      <dsp:txXfrm>
        <a:off x="2966841" y="2263499"/>
        <a:ext cx="1963428" cy="657154"/>
      </dsp:txXfrm>
    </dsp:sp>
    <dsp:sp modelId="{3E4883A7-6051-7642-B689-2BDE255E8019}">
      <dsp:nvSpPr>
        <dsp:cNvPr id="0" name=""/>
        <dsp:cNvSpPr/>
      </dsp:nvSpPr>
      <dsp:spPr>
        <a:xfrm>
          <a:off x="2946396" y="3048490"/>
          <a:ext cx="2004318" cy="69804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One Teach, One Assist</a:t>
          </a:r>
        </a:p>
      </dsp:txBody>
      <dsp:txXfrm>
        <a:off x="2966841" y="3068935"/>
        <a:ext cx="1963428" cy="657154"/>
      </dsp:txXfrm>
    </dsp:sp>
    <dsp:sp modelId="{42E5EDF9-F1AE-054A-B75D-8A180875A25E}">
      <dsp:nvSpPr>
        <dsp:cNvPr id="0" name=""/>
        <dsp:cNvSpPr/>
      </dsp:nvSpPr>
      <dsp:spPr>
        <a:xfrm>
          <a:off x="2946396" y="3853926"/>
          <a:ext cx="2004318" cy="6980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Teaming</a:t>
          </a:r>
        </a:p>
      </dsp:txBody>
      <dsp:txXfrm>
        <a:off x="2966841" y="3874371"/>
        <a:ext cx="1963428" cy="657154"/>
      </dsp:txXfrm>
    </dsp:sp>
    <dsp:sp modelId="{F4C2F6D5-D661-9B45-AEC7-37A4606DEB92}">
      <dsp:nvSpPr>
        <dsp:cNvPr id="0" name=""/>
        <dsp:cNvSpPr/>
      </dsp:nvSpPr>
      <dsp:spPr>
        <a:xfrm>
          <a:off x="5389159" y="0"/>
          <a:ext cx="2505398" cy="47916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Environment</a:t>
          </a:r>
        </a:p>
      </dsp:txBody>
      <dsp:txXfrm>
        <a:off x="5389159" y="0"/>
        <a:ext cx="2505398" cy="1437501"/>
      </dsp:txXfrm>
    </dsp:sp>
    <dsp:sp modelId="{1E1E3F25-6970-CD48-9542-2E31C657C2C4}">
      <dsp:nvSpPr>
        <dsp:cNvPr id="0" name=""/>
        <dsp:cNvSpPr/>
      </dsp:nvSpPr>
      <dsp:spPr>
        <a:xfrm>
          <a:off x="5639699" y="1437618"/>
          <a:ext cx="2004318" cy="6980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Introduction to PBIS</a:t>
          </a:r>
        </a:p>
      </dsp:txBody>
      <dsp:txXfrm>
        <a:off x="5660144" y="1458063"/>
        <a:ext cx="1963428" cy="657154"/>
      </dsp:txXfrm>
    </dsp:sp>
    <dsp:sp modelId="{7261FBA3-F9DC-EC43-A060-D54712B9B173}">
      <dsp:nvSpPr>
        <dsp:cNvPr id="0" name=""/>
        <dsp:cNvSpPr/>
      </dsp:nvSpPr>
      <dsp:spPr>
        <a:xfrm>
          <a:off x="5639699" y="2243054"/>
          <a:ext cx="2004318" cy="69804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Check-in/Check-out</a:t>
          </a:r>
        </a:p>
      </dsp:txBody>
      <dsp:txXfrm>
        <a:off x="5660144" y="2263499"/>
        <a:ext cx="1963428" cy="657154"/>
      </dsp:txXfrm>
    </dsp:sp>
    <dsp:sp modelId="{CB0CD946-77C9-6A44-B2C6-7D25AFE33BEB}">
      <dsp:nvSpPr>
        <dsp:cNvPr id="0" name=""/>
        <dsp:cNvSpPr/>
      </dsp:nvSpPr>
      <dsp:spPr>
        <a:xfrm>
          <a:off x="5639699" y="3048490"/>
          <a:ext cx="2004318" cy="6980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Teaching a Routine or Procedure</a:t>
          </a:r>
        </a:p>
      </dsp:txBody>
      <dsp:txXfrm>
        <a:off x="5660144" y="3068935"/>
        <a:ext cx="1963428" cy="657154"/>
      </dsp:txXfrm>
    </dsp:sp>
    <dsp:sp modelId="{A4FD9027-2765-B24A-9E3E-1B65DE37C4B3}">
      <dsp:nvSpPr>
        <dsp:cNvPr id="0" name=""/>
        <dsp:cNvSpPr/>
      </dsp:nvSpPr>
      <dsp:spPr>
        <a:xfrm>
          <a:off x="5639699" y="3853926"/>
          <a:ext cx="2004318" cy="69804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Self-monitoring</a:t>
          </a:r>
        </a:p>
      </dsp:txBody>
      <dsp:txXfrm>
        <a:off x="5660144" y="3874371"/>
        <a:ext cx="1963428" cy="657154"/>
      </dsp:txXfrm>
    </dsp:sp>
    <dsp:sp modelId="{9371E64E-CB66-1847-AF1E-50A8DC6CFCC7}">
      <dsp:nvSpPr>
        <dsp:cNvPr id="0" name=""/>
        <dsp:cNvSpPr/>
      </dsp:nvSpPr>
      <dsp:spPr>
        <a:xfrm>
          <a:off x="8082462" y="0"/>
          <a:ext cx="2505398" cy="47916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Professionalism</a:t>
          </a:r>
        </a:p>
      </dsp:txBody>
      <dsp:txXfrm>
        <a:off x="8082462" y="0"/>
        <a:ext cx="2505398" cy="1437501"/>
      </dsp:txXfrm>
    </dsp:sp>
    <dsp:sp modelId="{68143BE7-3A82-5740-BB8E-A95ACA558A74}">
      <dsp:nvSpPr>
        <dsp:cNvPr id="0" name=""/>
        <dsp:cNvSpPr/>
      </dsp:nvSpPr>
      <dsp:spPr>
        <a:xfrm>
          <a:off x="8333002" y="1437618"/>
          <a:ext cx="2004318" cy="6980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Reflecting on Teaching</a:t>
          </a:r>
        </a:p>
      </dsp:txBody>
      <dsp:txXfrm>
        <a:off x="8353447" y="1458063"/>
        <a:ext cx="1963428" cy="657154"/>
      </dsp:txXfrm>
    </dsp:sp>
    <dsp:sp modelId="{1A5A2BAF-27F0-2444-903A-303AB21E344C}">
      <dsp:nvSpPr>
        <dsp:cNvPr id="0" name=""/>
        <dsp:cNvSpPr/>
      </dsp:nvSpPr>
      <dsp:spPr>
        <a:xfrm>
          <a:off x="8333002" y="2243054"/>
          <a:ext cx="2004318" cy="6980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Community Involvement</a:t>
          </a:r>
        </a:p>
      </dsp:txBody>
      <dsp:txXfrm>
        <a:off x="8353447" y="2263499"/>
        <a:ext cx="1963428" cy="657154"/>
      </dsp:txXfrm>
    </dsp:sp>
    <dsp:sp modelId="{B92D7500-CEFB-4D4B-9F2B-8964F3DB8ABB}">
      <dsp:nvSpPr>
        <dsp:cNvPr id="0" name=""/>
        <dsp:cNvSpPr/>
      </dsp:nvSpPr>
      <dsp:spPr>
        <a:xfrm>
          <a:off x="8333002" y="3048490"/>
          <a:ext cx="2004318" cy="69804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Growing and Developing Professionally</a:t>
          </a:r>
        </a:p>
      </dsp:txBody>
      <dsp:txXfrm>
        <a:off x="8353447" y="3068935"/>
        <a:ext cx="1963428" cy="657154"/>
      </dsp:txXfrm>
    </dsp:sp>
    <dsp:sp modelId="{DC6BEEC5-059F-FD4C-9637-D8032A61DA23}">
      <dsp:nvSpPr>
        <dsp:cNvPr id="0" name=""/>
        <dsp:cNvSpPr/>
      </dsp:nvSpPr>
      <dsp:spPr>
        <a:xfrm>
          <a:off x="8333002" y="3853926"/>
          <a:ext cx="2004318" cy="6980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School Responsibilities</a:t>
          </a:r>
        </a:p>
      </dsp:txBody>
      <dsp:txXfrm>
        <a:off x="8353447" y="3874371"/>
        <a:ext cx="1963428" cy="657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2AB50-539A-5645-9879-D77EBD983E65}">
      <dsp:nvSpPr>
        <dsp:cNvPr id="0" name=""/>
        <dsp:cNvSpPr/>
      </dsp:nvSpPr>
      <dsp:spPr>
        <a:xfrm>
          <a:off x="4135" y="686115"/>
          <a:ext cx="3616318" cy="361631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9018" tIns="38100" rIns="199018" bIns="38100" numCol="1" spcCol="1270" anchor="ctr" anchorCtr="0">
          <a:noAutofit/>
        </a:bodyPr>
        <a:lstStyle/>
        <a:p>
          <a:pPr marL="0" lvl="0" indent="0" algn="ctr" defTabSz="1333500">
            <a:lnSpc>
              <a:spcPct val="150000"/>
            </a:lnSpc>
            <a:spcBef>
              <a:spcPct val="0"/>
            </a:spcBef>
            <a:spcAft>
              <a:spcPct val="35000"/>
            </a:spcAft>
            <a:buNone/>
          </a:pPr>
          <a:r>
            <a:rPr lang="en-US" sz="3000" kern="1200" dirty="0"/>
            <a:t>Certification Areas</a:t>
          </a:r>
        </a:p>
      </dsp:txBody>
      <dsp:txXfrm>
        <a:off x="533733" y="1215713"/>
        <a:ext cx="2557122" cy="2557122"/>
      </dsp:txXfrm>
    </dsp:sp>
    <dsp:sp modelId="{1CB89402-280D-CF40-A345-81EFA01FAB56}">
      <dsp:nvSpPr>
        <dsp:cNvPr id="0" name=""/>
        <dsp:cNvSpPr/>
      </dsp:nvSpPr>
      <dsp:spPr>
        <a:xfrm>
          <a:off x="2897190" y="686115"/>
          <a:ext cx="3616318" cy="361631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9018" tIns="38100" rIns="199018" bIns="38100" numCol="1" spcCol="1270" anchor="ctr" anchorCtr="0">
          <a:noAutofit/>
        </a:bodyPr>
        <a:lstStyle/>
        <a:p>
          <a:pPr marL="0" lvl="0" indent="0" algn="ctr" defTabSz="1333500">
            <a:lnSpc>
              <a:spcPct val="150000"/>
            </a:lnSpc>
            <a:spcBef>
              <a:spcPct val="0"/>
            </a:spcBef>
            <a:spcAft>
              <a:spcPct val="35000"/>
            </a:spcAft>
            <a:buNone/>
          </a:pPr>
          <a:r>
            <a:rPr lang="en-US" sz="3000" kern="1200" dirty="0"/>
            <a:t>Diversity Equity and Inclusion</a:t>
          </a:r>
        </a:p>
      </dsp:txBody>
      <dsp:txXfrm>
        <a:off x="3426788" y="1215713"/>
        <a:ext cx="2557122" cy="2557122"/>
      </dsp:txXfrm>
    </dsp:sp>
    <dsp:sp modelId="{0A869D64-74D2-2042-9BEC-C21013E8B4FB}">
      <dsp:nvSpPr>
        <dsp:cNvPr id="0" name=""/>
        <dsp:cNvSpPr/>
      </dsp:nvSpPr>
      <dsp:spPr>
        <a:xfrm>
          <a:off x="5790245" y="686115"/>
          <a:ext cx="3616318" cy="361631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9018" tIns="38100" rIns="199018" bIns="38100" numCol="1" spcCol="1270" anchor="ctr" anchorCtr="0">
          <a:noAutofit/>
        </a:bodyPr>
        <a:lstStyle/>
        <a:p>
          <a:pPr marL="0" lvl="0" indent="0" algn="ctr" defTabSz="1333500">
            <a:lnSpc>
              <a:spcPct val="150000"/>
            </a:lnSpc>
            <a:spcBef>
              <a:spcPct val="0"/>
            </a:spcBef>
            <a:spcAft>
              <a:spcPct val="35000"/>
            </a:spcAft>
            <a:buNone/>
          </a:pPr>
          <a:r>
            <a:rPr lang="en-US" sz="3000" kern="1200" dirty="0"/>
            <a:t>Read to Succeed</a:t>
          </a:r>
        </a:p>
      </dsp:txBody>
      <dsp:txXfrm>
        <a:off x="6319843" y="1215713"/>
        <a:ext cx="2557122" cy="255712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5T18:51:57.357"/>
    </inkml:context>
    <inkml:brush xml:id="br0">
      <inkml:brushProperty name="width" value="0.05" units="cm"/>
      <inkml:brushProperty name="height" value="0.0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5T18:51:57.357"/>
    </inkml:context>
    <inkml:brush xml:id="br0">
      <inkml:brushProperty name="width" value="0.05" units="cm"/>
      <inkml:brushProperty name="height" value="0.05" units="cm"/>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5T18:51:57.357"/>
    </inkml:context>
    <inkml:brush xml:id="br0">
      <inkml:brushProperty name="width" value="0.05" units="cm"/>
      <inkml:brushProperty name="height" value="0.05" units="cm"/>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5T18:51:57.357"/>
    </inkml:context>
    <inkml:brush xml:id="br0">
      <inkml:brushProperty name="width" value="0.05" units="cm"/>
      <inkml:brushProperty name="height" value="0.05" units="cm"/>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5T18:51:57.357"/>
    </inkml:context>
    <inkml:brush xml:id="br0">
      <inkml:brushProperty name="width" value="0.05" units="cm"/>
      <inkml:brushProperty name="height" value="0.05" units="cm"/>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5T18:51:57.357"/>
    </inkml:context>
    <inkml:brush xml:id="br0">
      <inkml:brushProperty name="width" value="0.05" units="cm"/>
      <inkml:brushProperty name="height" value="0.05" units="cm"/>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5T18:51:57.357"/>
    </inkml:context>
    <inkml:brush xml:id="br0">
      <inkml:brushProperty name="width" value="0.05" units="cm"/>
      <inkml:brushProperty name="height" value="0.05" units="cm"/>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5T18:51:57.357"/>
    </inkml:context>
    <inkml:brush xml:id="br0">
      <inkml:brushProperty name="width" value="0.05" units="cm"/>
      <inkml:brushProperty name="height" value="0.05" units="cm"/>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5T18:51:57.357"/>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D8BFA-AA9D-D34E-9BCA-7BF22CA533C6}" type="datetimeFigureOut">
              <a:rPr lang="en-US" smtClean="0"/>
              <a:t>3/27/24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B1379-BF02-5E45-9A2A-14875491D67E}" type="slidenum">
              <a:rPr lang="en-US" smtClean="0"/>
              <a:t>‹#›</a:t>
            </a:fld>
            <a:endParaRPr lang="en-US"/>
          </a:p>
        </p:txBody>
      </p:sp>
    </p:spTree>
    <p:extLst>
      <p:ext uri="{BB962C8B-B14F-4D97-AF65-F5344CB8AC3E}">
        <p14:creationId xmlns:p14="http://schemas.microsoft.com/office/powerpoint/2010/main" val="317651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541A2-BE5A-C64C-B191-EBC28AD1C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97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B1379-BF02-5E45-9A2A-14875491D67E}" type="slidenum">
              <a:rPr lang="en-US" smtClean="0"/>
              <a:t>14</a:t>
            </a:fld>
            <a:endParaRPr lang="en-US"/>
          </a:p>
        </p:txBody>
      </p:sp>
    </p:spTree>
    <p:extLst>
      <p:ext uri="{BB962C8B-B14F-4D97-AF65-F5344CB8AC3E}">
        <p14:creationId xmlns:p14="http://schemas.microsoft.com/office/powerpoint/2010/main" val="246024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B1379-BF02-5E45-9A2A-14875491D67E}" type="slidenum">
              <a:rPr lang="en-US" smtClean="0"/>
              <a:t>15</a:t>
            </a:fld>
            <a:endParaRPr lang="en-US"/>
          </a:p>
        </p:txBody>
      </p:sp>
    </p:spTree>
    <p:extLst>
      <p:ext uri="{BB962C8B-B14F-4D97-AF65-F5344CB8AC3E}">
        <p14:creationId xmlns:p14="http://schemas.microsoft.com/office/powerpoint/2010/main" val="245377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B1379-BF02-5E45-9A2A-14875491D67E}" type="slidenum">
              <a:rPr lang="en-US" smtClean="0"/>
              <a:t>16</a:t>
            </a:fld>
            <a:endParaRPr lang="en-US"/>
          </a:p>
        </p:txBody>
      </p:sp>
    </p:spTree>
    <p:extLst>
      <p:ext uri="{BB962C8B-B14F-4D97-AF65-F5344CB8AC3E}">
        <p14:creationId xmlns:p14="http://schemas.microsoft.com/office/powerpoint/2010/main" val="124211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B1379-BF02-5E45-9A2A-14875491D67E}" type="slidenum">
              <a:rPr lang="en-US" smtClean="0"/>
              <a:t>17</a:t>
            </a:fld>
            <a:endParaRPr lang="en-US"/>
          </a:p>
        </p:txBody>
      </p:sp>
    </p:spTree>
    <p:extLst>
      <p:ext uri="{BB962C8B-B14F-4D97-AF65-F5344CB8AC3E}">
        <p14:creationId xmlns:p14="http://schemas.microsoft.com/office/powerpoint/2010/main" val="142215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F4FD0-92F0-0F4E-8056-DF88D0E0841D}" type="slidenum">
              <a:rPr lang="en-US" smtClean="0"/>
              <a:t>18</a:t>
            </a:fld>
            <a:endParaRPr lang="en-US"/>
          </a:p>
        </p:txBody>
      </p:sp>
    </p:spTree>
    <p:extLst>
      <p:ext uri="{BB962C8B-B14F-4D97-AF65-F5344CB8AC3E}">
        <p14:creationId xmlns:p14="http://schemas.microsoft.com/office/powerpoint/2010/main" val="315411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541A2-BE5A-C64C-B191-EBC28AD1C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22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F4FD0-92F0-0F4E-8056-DF88D0E0841D}" type="slidenum">
              <a:rPr lang="en-US" smtClean="0"/>
              <a:t>26</a:t>
            </a:fld>
            <a:endParaRPr lang="en-US"/>
          </a:p>
        </p:txBody>
      </p:sp>
    </p:spTree>
    <p:extLst>
      <p:ext uri="{BB962C8B-B14F-4D97-AF65-F5344CB8AC3E}">
        <p14:creationId xmlns:p14="http://schemas.microsoft.com/office/powerpoint/2010/main" val="3807037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4C4AAA-B5FF-B64F-A4C5-5F911562A451}"/>
              </a:ext>
            </a:extLst>
          </p:cNvPr>
          <p:cNvSpPr/>
          <p:nvPr userDrawn="1"/>
        </p:nvSpPr>
        <p:spPr>
          <a:xfrm>
            <a:off x="0" y="-1"/>
            <a:ext cx="12191999" cy="5698193"/>
          </a:xfrm>
          <a:prstGeom prst="rect">
            <a:avLst/>
          </a:prstGeom>
          <a:solidFill>
            <a:srgbClr val="86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1586E7F-8394-9145-A716-A7A0234EC9CE}"/>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56448" b="17427"/>
          <a:stretch/>
        </p:blipFill>
        <p:spPr>
          <a:xfrm>
            <a:off x="6882062" y="-1"/>
            <a:ext cx="5309937" cy="5662863"/>
          </a:xfrm>
          <a:prstGeom prst="rect">
            <a:avLst/>
          </a:prstGeom>
        </p:spPr>
      </p:pic>
      <p:cxnSp>
        <p:nvCxnSpPr>
          <p:cNvPr id="17" name="Straight Connector 16">
            <a:extLst>
              <a:ext uri="{FF2B5EF4-FFF2-40B4-BE49-F238E27FC236}">
                <a16:creationId xmlns:a16="http://schemas.microsoft.com/office/drawing/2014/main" id="{7DEBA74F-05CA-8C4D-AD6D-4AC55889FBCD}"/>
              </a:ext>
            </a:extLst>
          </p:cNvPr>
          <p:cNvCxnSpPr>
            <a:cxnSpLocks/>
          </p:cNvCxnSpPr>
          <p:nvPr userDrawn="1"/>
        </p:nvCxnSpPr>
        <p:spPr>
          <a:xfrm>
            <a:off x="1540120" y="2004791"/>
            <a:ext cx="91668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5207DED8-F23B-9D45-A92C-329EC6D00D92}"/>
              </a:ext>
            </a:extLst>
          </p:cNvPr>
          <p:cNvSpPr>
            <a:spLocks noGrp="1"/>
          </p:cNvSpPr>
          <p:nvPr>
            <p:ph type="title" hasCustomPrompt="1"/>
          </p:nvPr>
        </p:nvSpPr>
        <p:spPr>
          <a:xfrm>
            <a:off x="1527420" y="1552911"/>
            <a:ext cx="10515600" cy="323166"/>
          </a:xfrm>
        </p:spPr>
        <p:txBody>
          <a:bodyPr>
            <a:normAutofit/>
          </a:bodyPr>
          <a:lstStyle>
            <a:lvl1pPr>
              <a:defRPr sz="1500" b="0" i="0">
                <a:solidFill>
                  <a:schemeClr val="bg1"/>
                </a:solidFill>
                <a:latin typeface="Avenir Book" panose="02000503020000020003" pitchFamily="2" charset="0"/>
              </a:defRPr>
            </a:lvl1pPr>
          </a:lstStyle>
          <a:p>
            <a:r>
              <a:rPr lang="en-US" dirty="0"/>
              <a:t>CLICK TO EDIT MASTER TITLE STYLE</a:t>
            </a:r>
          </a:p>
        </p:txBody>
      </p:sp>
      <p:sp>
        <p:nvSpPr>
          <p:cNvPr id="19" name="Text Placeholder 3">
            <a:extLst>
              <a:ext uri="{FF2B5EF4-FFF2-40B4-BE49-F238E27FC236}">
                <a16:creationId xmlns:a16="http://schemas.microsoft.com/office/drawing/2014/main" id="{029339F3-C78F-684A-BB20-70E4C5338D99}"/>
              </a:ext>
            </a:extLst>
          </p:cNvPr>
          <p:cNvSpPr>
            <a:spLocks noGrp="1"/>
          </p:cNvSpPr>
          <p:nvPr>
            <p:ph type="body" sz="quarter" idx="10" hasCustomPrompt="1"/>
          </p:nvPr>
        </p:nvSpPr>
        <p:spPr>
          <a:xfrm>
            <a:off x="1527175" y="2181225"/>
            <a:ext cx="10309225" cy="2593975"/>
          </a:xfrm>
        </p:spPr>
        <p:txBody>
          <a:bodyPr>
            <a:normAutofit/>
          </a:bodyPr>
          <a:lstStyle>
            <a:lvl1pPr marL="0" indent="0">
              <a:buNone/>
              <a:defRPr sz="4800" b="1" i="0">
                <a:solidFill>
                  <a:schemeClr val="bg1"/>
                </a:solidFill>
                <a:latin typeface="Avenir Black" panose="02000503020000020003" pitchFamily="2" charset="0"/>
              </a:defRPr>
            </a:lvl1pPr>
            <a:lvl2pPr marL="457200" indent="0">
              <a:buNone/>
              <a:defRPr/>
            </a:lvl2pPr>
          </a:lstStyle>
          <a:p>
            <a:pPr lvl="0"/>
            <a:r>
              <a:rPr lang="en-US" dirty="0"/>
              <a:t>CLICK TO EDIT MASTER TEXT STYLES</a:t>
            </a:r>
          </a:p>
        </p:txBody>
      </p:sp>
      <p:sp>
        <p:nvSpPr>
          <p:cNvPr id="13" name="Rectangle 12">
            <a:extLst>
              <a:ext uri="{FF2B5EF4-FFF2-40B4-BE49-F238E27FC236}">
                <a16:creationId xmlns:a16="http://schemas.microsoft.com/office/drawing/2014/main" id="{FBCDE447-0650-884F-B9AA-8F1457EADCFD}"/>
              </a:ext>
            </a:extLst>
          </p:cNvPr>
          <p:cNvSpPr/>
          <p:nvPr userDrawn="1"/>
        </p:nvSpPr>
        <p:spPr>
          <a:xfrm>
            <a:off x="0" y="5646820"/>
            <a:ext cx="12192000" cy="1211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9BAAEEC-A1DC-204A-B045-CDF0492C20E7}"/>
              </a:ext>
            </a:extLst>
          </p:cNvPr>
          <p:cNvCxnSpPr>
            <a:cxnSpLocks/>
          </p:cNvCxnSpPr>
          <p:nvPr userDrawn="1"/>
        </p:nvCxnSpPr>
        <p:spPr>
          <a:xfrm>
            <a:off x="978568" y="5645294"/>
            <a:ext cx="11213432"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9755A7-295E-1846-AF48-CA7DB7C8E056}"/>
              </a:ext>
            </a:extLst>
          </p:cNvPr>
          <p:cNvCxnSpPr>
            <a:cxnSpLocks/>
          </p:cNvCxnSpPr>
          <p:nvPr userDrawn="1"/>
        </p:nvCxnSpPr>
        <p:spPr>
          <a:xfrm>
            <a:off x="0" y="5645294"/>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A69D5A7-12BE-CE40-9268-B76FAB94DF68}"/>
              </a:ext>
            </a:extLst>
          </p:cNvPr>
          <p:cNvSpPr/>
          <p:nvPr userDrawn="1"/>
        </p:nvSpPr>
        <p:spPr>
          <a:xfrm>
            <a:off x="10232913" y="6170164"/>
            <a:ext cx="1843774" cy="246221"/>
          </a:xfrm>
          <a:prstGeom prst="rect">
            <a:avLst/>
          </a:prstGeom>
        </p:spPr>
        <p:txBody>
          <a:bodyPr wrap="none">
            <a:spAutoFit/>
          </a:bodyPr>
          <a:lstStyle/>
          <a:p>
            <a:pPr algn="ctr"/>
            <a:r>
              <a:rPr lang="en-US" sz="1000" b="1" i="0" dirty="0">
                <a:solidFill>
                  <a:schemeClr val="accent1"/>
                </a:solidFill>
                <a:latin typeface="Avenir Black" panose="02000503020000020003" pitchFamily="2" charset="0"/>
              </a:rPr>
              <a:t>CAP.CAROLINACRED.ORG</a:t>
            </a:r>
          </a:p>
        </p:txBody>
      </p:sp>
      <p:pic>
        <p:nvPicPr>
          <p:cNvPr id="14" name="Picture 13" descr="A picture containing sitting&#10;&#10;Description automatically generated">
            <a:extLst>
              <a:ext uri="{FF2B5EF4-FFF2-40B4-BE49-F238E27FC236}">
                <a16:creationId xmlns:a16="http://schemas.microsoft.com/office/drawing/2014/main" id="{BA4BBDEC-84C4-8C4F-9FEE-2F5E26EF11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 r="-902"/>
          <a:stretch/>
        </p:blipFill>
        <p:spPr>
          <a:xfrm>
            <a:off x="193028" y="5996153"/>
            <a:ext cx="2398486" cy="59424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ACF8C3BE-2BA2-1945-9704-4FBB74FFA7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7444" y="6055991"/>
            <a:ext cx="1670627" cy="474566"/>
          </a:xfrm>
          <a:prstGeom prst="rect">
            <a:avLst/>
          </a:prstGeom>
        </p:spPr>
      </p:pic>
      <p:pic>
        <p:nvPicPr>
          <p:cNvPr id="25" name="Picture 24" descr="A close up of a logo&#10;&#10;Description automatically generated">
            <a:extLst>
              <a:ext uri="{FF2B5EF4-FFF2-40B4-BE49-F238E27FC236}">
                <a16:creationId xmlns:a16="http://schemas.microsoft.com/office/drawing/2014/main" id="{73FFF792-E4FD-784B-81CF-E714800D56D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773601" y="6077486"/>
            <a:ext cx="1651755" cy="431575"/>
          </a:xfrm>
          <a:prstGeom prst="rect">
            <a:avLst/>
          </a:prstGeom>
        </p:spPr>
      </p:pic>
    </p:spTree>
    <p:extLst>
      <p:ext uri="{BB962C8B-B14F-4D97-AF65-F5344CB8AC3E}">
        <p14:creationId xmlns:p14="http://schemas.microsoft.com/office/powerpoint/2010/main" val="292343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 Half Picture - Garnet">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BFE3FF58-9E86-2348-9D20-7ECBFAA10C26}"/>
              </a:ext>
            </a:extLst>
          </p:cNvPr>
          <p:cNvSpPr>
            <a:spLocks noGrp="1"/>
          </p:cNvSpPr>
          <p:nvPr>
            <p:ph type="pic" sz="quarter" idx="10"/>
          </p:nvPr>
        </p:nvSpPr>
        <p:spPr>
          <a:xfrm>
            <a:off x="6096000" y="0"/>
            <a:ext cx="6096000" cy="6858000"/>
          </a:xfrm>
        </p:spPr>
        <p:txBody>
          <a:bodyPr/>
          <a:lstStyle/>
          <a:p>
            <a:r>
              <a:rPr lang="en-US"/>
              <a:t>Click icon to add picture</a:t>
            </a:r>
          </a:p>
        </p:txBody>
      </p:sp>
      <p:cxnSp>
        <p:nvCxnSpPr>
          <p:cNvPr id="13" name="Straight Connector 12">
            <a:extLst>
              <a:ext uri="{FF2B5EF4-FFF2-40B4-BE49-F238E27FC236}">
                <a16:creationId xmlns:a16="http://schemas.microsoft.com/office/drawing/2014/main" id="{310F8E5E-0C76-E345-9BCD-E13DA476F34E}"/>
              </a:ext>
            </a:extLst>
          </p:cNvPr>
          <p:cNvCxnSpPr>
            <a:cxnSpLocks/>
          </p:cNvCxnSpPr>
          <p:nvPr userDrawn="1"/>
        </p:nvCxnSpPr>
        <p:spPr>
          <a:xfrm>
            <a:off x="0" y="1064991"/>
            <a:ext cx="5816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E438AC9E-887C-5D43-B00A-C7A892449AA2}"/>
              </a:ext>
            </a:extLst>
          </p:cNvPr>
          <p:cNvSpPr>
            <a:spLocks noGrp="1"/>
          </p:cNvSpPr>
          <p:nvPr>
            <p:ph type="title" hasCustomPrompt="1"/>
          </p:nvPr>
        </p:nvSpPr>
        <p:spPr>
          <a:xfrm>
            <a:off x="927100" y="581099"/>
            <a:ext cx="4889500" cy="568685"/>
          </a:xfrm>
        </p:spPr>
        <p:txBody>
          <a:bodyPr>
            <a:normAutofit/>
          </a:bodyPr>
          <a:lstStyle>
            <a:lvl1pPr>
              <a:defRPr sz="2000" b="1" i="0">
                <a:solidFill>
                  <a:schemeClr val="accent2"/>
                </a:solidFill>
                <a:latin typeface="Avenir Black" panose="02000503020000020003" pitchFamily="2"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0B52AC0A-A9E2-8F4E-A888-30DC40D24127}"/>
              </a:ext>
            </a:extLst>
          </p:cNvPr>
          <p:cNvCxnSpPr>
            <a:cxnSpLocks/>
          </p:cNvCxnSpPr>
          <p:nvPr userDrawn="1"/>
        </p:nvCxnSpPr>
        <p:spPr>
          <a:xfrm>
            <a:off x="0" y="6851794"/>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F1B320-7B2B-4542-8B2E-1A2F8CD32AF1}"/>
              </a:ext>
            </a:extLst>
          </p:cNvPr>
          <p:cNvCxnSpPr>
            <a:cxnSpLocks/>
          </p:cNvCxnSpPr>
          <p:nvPr userDrawn="1"/>
        </p:nvCxnSpPr>
        <p:spPr>
          <a:xfrm>
            <a:off x="978568" y="6851794"/>
            <a:ext cx="5117432"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sitting&#10;&#10;Description automatically generated">
            <a:extLst>
              <a:ext uri="{FF2B5EF4-FFF2-40B4-BE49-F238E27FC236}">
                <a16:creationId xmlns:a16="http://schemas.microsoft.com/office/drawing/2014/main" id="{89AC803D-D472-E148-A493-A802306FF1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7555" y="6085251"/>
            <a:ext cx="543976" cy="625887"/>
          </a:xfrm>
          <a:prstGeom prst="rect">
            <a:avLst/>
          </a:prstGeom>
        </p:spPr>
      </p:pic>
      <p:sp>
        <p:nvSpPr>
          <p:cNvPr id="23" name="Text Placeholder 16">
            <a:extLst>
              <a:ext uri="{FF2B5EF4-FFF2-40B4-BE49-F238E27FC236}">
                <a16:creationId xmlns:a16="http://schemas.microsoft.com/office/drawing/2014/main" id="{A56A8335-2BF6-7D45-8009-10AF8A0D4385}"/>
              </a:ext>
            </a:extLst>
          </p:cNvPr>
          <p:cNvSpPr>
            <a:spLocks noGrp="1"/>
          </p:cNvSpPr>
          <p:nvPr>
            <p:ph type="body" sz="quarter" idx="11"/>
          </p:nvPr>
        </p:nvSpPr>
        <p:spPr>
          <a:xfrm>
            <a:off x="978568" y="1320799"/>
            <a:ext cx="4838032" cy="3683001"/>
          </a:xfrm>
        </p:spPr>
        <p:txBody>
          <a:bodyPr>
            <a:normAutofit/>
          </a:bodyPr>
          <a:lstStyle>
            <a:lvl1pPr marL="0" indent="0">
              <a:lnSpc>
                <a:spcPct val="120000"/>
              </a:lnSpc>
              <a:spcBef>
                <a:spcPts val="600"/>
              </a:spcBef>
              <a:spcAft>
                <a:spcPts val="600"/>
              </a:spcAft>
              <a:buClr>
                <a:schemeClr val="accent1"/>
              </a:buClr>
              <a:buNone/>
              <a:defRPr sz="2000"/>
            </a:lvl1pPr>
            <a:lvl2pPr marL="800100" indent="-342900">
              <a:spcBef>
                <a:spcPts val="600"/>
              </a:spcBef>
              <a:spcAft>
                <a:spcPts val="600"/>
              </a:spcAft>
              <a:buClr>
                <a:schemeClr val="accent1"/>
              </a:buClr>
              <a:buFont typeface="Arial" panose="020B0604020202020204" pitchFamily="34" charset="0"/>
              <a:buChar char="•"/>
              <a:defRPr sz="1600"/>
            </a:lvl2pPr>
            <a:lvl3pPr>
              <a:spcBef>
                <a:spcPts val="600"/>
              </a:spcBef>
              <a:spcAft>
                <a:spcPts val="600"/>
              </a:spcAft>
              <a:buClr>
                <a:schemeClr val="accent1"/>
              </a:buClr>
              <a:defRPr sz="1600"/>
            </a:lvl3pPr>
            <a:lvl4pPr>
              <a:spcBef>
                <a:spcPts val="600"/>
              </a:spcBef>
              <a:spcAft>
                <a:spcPts val="600"/>
              </a:spcAft>
              <a:buClr>
                <a:schemeClr val="accent1"/>
              </a:buClr>
              <a:defRPr sz="1600"/>
            </a:lvl4pPr>
            <a:lvl5pPr>
              <a:spcBef>
                <a:spcPts val="60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408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 Half Picture - Blue">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F01331DB-EF09-CA44-B61C-7DE5BE59959A}"/>
              </a:ext>
            </a:extLst>
          </p:cNvPr>
          <p:cNvSpPr>
            <a:spLocks noGrp="1"/>
          </p:cNvSpPr>
          <p:nvPr>
            <p:ph type="pic" sz="quarter" idx="10"/>
          </p:nvPr>
        </p:nvSpPr>
        <p:spPr>
          <a:xfrm>
            <a:off x="6096000" y="0"/>
            <a:ext cx="6096000" cy="6858000"/>
          </a:xfrm>
        </p:spPr>
        <p:txBody>
          <a:bodyPr/>
          <a:lstStyle/>
          <a:p>
            <a:r>
              <a:rPr lang="en-US"/>
              <a:t>Click icon to add picture</a:t>
            </a:r>
          </a:p>
        </p:txBody>
      </p:sp>
      <p:cxnSp>
        <p:nvCxnSpPr>
          <p:cNvPr id="9" name="Straight Connector 8">
            <a:extLst>
              <a:ext uri="{FF2B5EF4-FFF2-40B4-BE49-F238E27FC236}">
                <a16:creationId xmlns:a16="http://schemas.microsoft.com/office/drawing/2014/main" id="{FA7E3DDF-7E2B-A645-AF8B-53CF9A07C2A4}"/>
              </a:ext>
            </a:extLst>
          </p:cNvPr>
          <p:cNvCxnSpPr>
            <a:cxnSpLocks/>
          </p:cNvCxnSpPr>
          <p:nvPr userDrawn="1"/>
        </p:nvCxnSpPr>
        <p:spPr>
          <a:xfrm>
            <a:off x="0" y="1064991"/>
            <a:ext cx="5816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7577B418-9969-7C42-9C26-718BA4CAE1F9}"/>
              </a:ext>
            </a:extLst>
          </p:cNvPr>
          <p:cNvSpPr>
            <a:spLocks noGrp="1"/>
          </p:cNvSpPr>
          <p:nvPr>
            <p:ph type="title" hasCustomPrompt="1"/>
          </p:nvPr>
        </p:nvSpPr>
        <p:spPr>
          <a:xfrm>
            <a:off x="927100" y="581099"/>
            <a:ext cx="4889500" cy="568685"/>
          </a:xfrm>
        </p:spPr>
        <p:txBody>
          <a:bodyPr>
            <a:normAutofit/>
          </a:bodyPr>
          <a:lstStyle>
            <a:lvl1pPr>
              <a:defRPr sz="2000" b="1" i="0">
                <a:solidFill>
                  <a:schemeClr val="accent1"/>
                </a:solidFill>
                <a:latin typeface="Avenir Black" panose="02000503020000020003" pitchFamily="2"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BDF58224-B73F-D64A-96BD-A04716B7CCC5}"/>
              </a:ext>
            </a:extLst>
          </p:cNvPr>
          <p:cNvCxnSpPr>
            <a:cxnSpLocks/>
          </p:cNvCxnSpPr>
          <p:nvPr userDrawn="1"/>
        </p:nvCxnSpPr>
        <p:spPr>
          <a:xfrm>
            <a:off x="0" y="6851794"/>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CF3962-BF3A-AA49-87CD-EBFE43353D0E}"/>
              </a:ext>
            </a:extLst>
          </p:cNvPr>
          <p:cNvCxnSpPr>
            <a:cxnSpLocks/>
          </p:cNvCxnSpPr>
          <p:nvPr userDrawn="1"/>
        </p:nvCxnSpPr>
        <p:spPr>
          <a:xfrm>
            <a:off x="978568" y="6851794"/>
            <a:ext cx="5117432"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itting&#10;&#10;Description automatically generated">
            <a:extLst>
              <a:ext uri="{FF2B5EF4-FFF2-40B4-BE49-F238E27FC236}">
                <a16:creationId xmlns:a16="http://schemas.microsoft.com/office/drawing/2014/main" id="{A42D3EBB-8509-404C-B102-BDA1AF9FB7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7555" y="6085251"/>
            <a:ext cx="543976" cy="625887"/>
          </a:xfrm>
          <a:prstGeom prst="rect">
            <a:avLst/>
          </a:prstGeom>
        </p:spPr>
      </p:pic>
      <p:sp>
        <p:nvSpPr>
          <p:cNvPr id="15" name="Text Placeholder 16">
            <a:extLst>
              <a:ext uri="{FF2B5EF4-FFF2-40B4-BE49-F238E27FC236}">
                <a16:creationId xmlns:a16="http://schemas.microsoft.com/office/drawing/2014/main" id="{F40C6547-CB08-AC4D-BE58-0A67FC068F2A}"/>
              </a:ext>
            </a:extLst>
          </p:cNvPr>
          <p:cNvSpPr>
            <a:spLocks noGrp="1"/>
          </p:cNvSpPr>
          <p:nvPr>
            <p:ph type="body" sz="quarter" idx="11"/>
          </p:nvPr>
        </p:nvSpPr>
        <p:spPr>
          <a:xfrm>
            <a:off x="978568" y="1320799"/>
            <a:ext cx="4838032" cy="3683001"/>
          </a:xfrm>
        </p:spPr>
        <p:txBody>
          <a:bodyPr>
            <a:normAutofit/>
          </a:bodyPr>
          <a:lstStyle>
            <a:lvl1pPr marL="0" indent="0">
              <a:lnSpc>
                <a:spcPct val="120000"/>
              </a:lnSpc>
              <a:spcBef>
                <a:spcPts val="600"/>
              </a:spcBef>
              <a:spcAft>
                <a:spcPts val="600"/>
              </a:spcAft>
              <a:buClr>
                <a:schemeClr val="accent1"/>
              </a:buClr>
              <a:buNone/>
              <a:defRPr sz="2000"/>
            </a:lvl1pPr>
            <a:lvl2pPr marL="800100" indent="-342900">
              <a:spcBef>
                <a:spcPts val="600"/>
              </a:spcBef>
              <a:spcAft>
                <a:spcPts val="600"/>
              </a:spcAft>
              <a:buClr>
                <a:schemeClr val="accent1"/>
              </a:buClr>
              <a:buFont typeface="Arial" panose="020B0604020202020204" pitchFamily="34" charset="0"/>
              <a:buChar char="•"/>
              <a:defRPr sz="1600"/>
            </a:lvl2pPr>
            <a:lvl3pPr>
              <a:spcBef>
                <a:spcPts val="600"/>
              </a:spcBef>
              <a:spcAft>
                <a:spcPts val="600"/>
              </a:spcAft>
              <a:buClr>
                <a:schemeClr val="accent1"/>
              </a:buClr>
              <a:defRPr sz="1600"/>
            </a:lvl3pPr>
            <a:lvl4pPr>
              <a:spcBef>
                <a:spcPts val="600"/>
              </a:spcBef>
              <a:spcAft>
                <a:spcPts val="600"/>
              </a:spcAft>
              <a:buClr>
                <a:schemeClr val="accent1"/>
              </a:buClr>
              <a:defRPr sz="1600"/>
            </a:lvl4pPr>
            <a:lvl5pPr>
              <a:spcBef>
                <a:spcPts val="60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666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 Quote">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C264EF93-CBDE-7A4F-8F2B-A33B622636B8}"/>
              </a:ext>
            </a:extLst>
          </p:cNvPr>
          <p:cNvCxnSpPr>
            <a:cxnSpLocks/>
          </p:cNvCxnSpPr>
          <p:nvPr userDrawn="1"/>
        </p:nvCxnSpPr>
        <p:spPr>
          <a:xfrm>
            <a:off x="0" y="1064991"/>
            <a:ext cx="5816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itle 3">
            <a:extLst>
              <a:ext uri="{FF2B5EF4-FFF2-40B4-BE49-F238E27FC236}">
                <a16:creationId xmlns:a16="http://schemas.microsoft.com/office/drawing/2014/main" id="{408F8F45-47CA-A641-9804-A65DE50CA7D8}"/>
              </a:ext>
            </a:extLst>
          </p:cNvPr>
          <p:cNvSpPr>
            <a:spLocks noGrp="1"/>
          </p:cNvSpPr>
          <p:nvPr>
            <p:ph type="title" hasCustomPrompt="1"/>
          </p:nvPr>
        </p:nvSpPr>
        <p:spPr>
          <a:xfrm>
            <a:off x="927100" y="581099"/>
            <a:ext cx="4889500" cy="568685"/>
          </a:xfrm>
        </p:spPr>
        <p:txBody>
          <a:bodyPr>
            <a:normAutofit/>
          </a:bodyPr>
          <a:lstStyle>
            <a:lvl1pPr>
              <a:defRPr sz="2000" b="1" i="0">
                <a:solidFill>
                  <a:schemeClr val="accent1"/>
                </a:solidFill>
                <a:latin typeface="Avenir Black" panose="02000503020000020003" pitchFamily="2" charset="0"/>
              </a:defRPr>
            </a:lvl1pPr>
          </a:lstStyle>
          <a:p>
            <a:r>
              <a:rPr lang="en-US" dirty="0"/>
              <a:t>CLICK TO EDIT MASTER TITLE STYLE</a:t>
            </a:r>
          </a:p>
        </p:txBody>
      </p:sp>
      <p:cxnSp>
        <p:nvCxnSpPr>
          <p:cNvPr id="24" name="Straight Connector 23">
            <a:extLst>
              <a:ext uri="{FF2B5EF4-FFF2-40B4-BE49-F238E27FC236}">
                <a16:creationId xmlns:a16="http://schemas.microsoft.com/office/drawing/2014/main" id="{9900583B-4D2F-5C42-8D59-FB2FB3B7D49B}"/>
              </a:ext>
            </a:extLst>
          </p:cNvPr>
          <p:cNvCxnSpPr>
            <a:cxnSpLocks/>
          </p:cNvCxnSpPr>
          <p:nvPr userDrawn="1"/>
        </p:nvCxnSpPr>
        <p:spPr>
          <a:xfrm>
            <a:off x="0" y="6851794"/>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F45807-CE7D-DE43-999E-8F4566CCBA09}"/>
              </a:ext>
            </a:extLst>
          </p:cNvPr>
          <p:cNvCxnSpPr>
            <a:cxnSpLocks/>
          </p:cNvCxnSpPr>
          <p:nvPr userDrawn="1"/>
        </p:nvCxnSpPr>
        <p:spPr>
          <a:xfrm>
            <a:off x="978568" y="6851794"/>
            <a:ext cx="11213432"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descr="A picture containing sitting&#10;&#10;Description automatically generated">
            <a:extLst>
              <a:ext uri="{FF2B5EF4-FFF2-40B4-BE49-F238E27FC236}">
                <a16:creationId xmlns:a16="http://schemas.microsoft.com/office/drawing/2014/main" id="{B17D832D-7476-9D41-82AD-5AA61DC0C7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7555" y="6085251"/>
            <a:ext cx="543976" cy="625887"/>
          </a:xfrm>
          <a:prstGeom prst="rect">
            <a:avLst/>
          </a:prstGeom>
        </p:spPr>
      </p:pic>
      <p:sp>
        <p:nvSpPr>
          <p:cNvPr id="27" name="Rectangle 26">
            <a:extLst>
              <a:ext uri="{FF2B5EF4-FFF2-40B4-BE49-F238E27FC236}">
                <a16:creationId xmlns:a16="http://schemas.microsoft.com/office/drawing/2014/main" id="{76FB0ED0-C013-A440-A1E8-332EC9CECCA3}"/>
              </a:ext>
            </a:extLst>
          </p:cNvPr>
          <p:cNvSpPr/>
          <p:nvPr userDrawn="1"/>
        </p:nvSpPr>
        <p:spPr>
          <a:xfrm>
            <a:off x="10174340" y="6301151"/>
            <a:ext cx="1843774" cy="246221"/>
          </a:xfrm>
          <a:prstGeom prst="rect">
            <a:avLst/>
          </a:prstGeom>
        </p:spPr>
        <p:txBody>
          <a:bodyPr wrap="none">
            <a:spAutoFit/>
          </a:bodyPr>
          <a:lstStyle/>
          <a:p>
            <a:pPr algn="ctr"/>
            <a:r>
              <a:rPr lang="en-US" sz="1000" b="1" i="0" dirty="0">
                <a:solidFill>
                  <a:schemeClr val="accent1"/>
                </a:solidFill>
                <a:latin typeface="Avenir Black" panose="02000503020000020003" pitchFamily="2" charset="0"/>
              </a:rPr>
              <a:t>CAP.CAROLINACRED.ORG</a:t>
            </a:r>
          </a:p>
        </p:txBody>
      </p:sp>
      <p:sp>
        <p:nvSpPr>
          <p:cNvPr id="28" name="Text Placeholder 16">
            <a:extLst>
              <a:ext uri="{FF2B5EF4-FFF2-40B4-BE49-F238E27FC236}">
                <a16:creationId xmlns:a16="http://schemas.microsoft.com/office/drawing/2014/main" id="{C94E3951-94D7-B34E-9FC6-4894011F7854}"/>
              </a:ext>
            </a:extLst>
          </p:cNvPr>
          <p:cNvSpPr>
            <a:spLocks noGrp="1"/>
          </p:cNvSpPr>
          <p:nvPr>
            <p:ph type="body" sz="quarter" idx="11"/>
          </p:nvPr>
        </p:nvSpPr>
        <p:spPr>
          <a:xfrm>
            <a:off x="978568" y="1290440"/>
            <a:ext cx="10895932" cy="4894450"/>
          </a:xfrm>
        </p:spPr>
        <p:txBody>
          <a:bodyPr>
            <a:normAutofit/>
          </a:bodyPr>
          <a:lstStyle>
            <a:lvl1pPr marL="0" indent="0" algn="ctr">
              <a:spcBef>
                <a:spcPts val="600"/>
              </a:spcBef>
              <a:spcAft>
                <a:spcPts val="600"/>
              </a:spcAft>
              <a:buNone/>
              <a:defRPr sz="5400">
                <a:solidFill>
                  <a:schemeClr val="accent1"/>
                </a:solidFill>
                <a:latin typeface="Avenir Book" panose="02000503020000020003" pitchFamily="2" charset="0"/>
              </a:defRPr>
            </a:lvl1pPr>
            <a:lvl2pPr marL="800100" indent="-342900">
              <a:spcBef>
                <a:spcPts val="600"/>
              </a:spcBef>
              <a:spcAft>
                <a:spcPts val="600"/>
              </a:spcAft>
              <a:buFont typeface="Arial" panose="020B0604020202020204" pitchFamily="34" charset="0"/>
              <a:buChar char="•"/>
              <a:defRPr sz="5400">
                <a:solidFill>
                  <a:schemeClr val="accent1"/>
                </a:solidFill>
                <a:latin typeface="Avenir Book" panose="02000503020000020003" pitchFamily="2" charset="0"/>
              </a:defRPr>
            </a:lvl2pPr>
            <a:lvl3pPr>
              <a:spcBef>
                <a:spcPts val="600"/>
              </a:spcBef>
              <a:spcAft>
                <a:spcPts val="600"/>
              </a:spcAft>
              <a:defRPr sz="5400">
                <a:solidFill>
                  <a:schemeClr val="accent1"/>
                </a:solidFill>
                <a:latin typeface="Avenir Book" panose="02000503020000020003" pitchFamily="2" charset="0"/>
              </a:defRPr>
            </a:lvl3pPr>
            <a:lvl4pPr>
              <a:spcBef>
                <a:spcPts val="600"/>
              </a:spcBef>
              <a:spcAft>
                <a:spcPts val="600"/>
              </a:spcAft>
              <a:defRPr sz="5400">
                <a:solidFill>
                  <a:schemeClr val="accent1"/>
                </a:solidFill>
                <a:latin typeface="Avenir Book" panose="02000503020000020003" pitchFamily="2" charset="0"/>
              </a:defRPr>
            </a:lvl4pPr>
            <a:lvl5pPr>
              <a:spcBef>
                <a:spcPts val="600"/>
              </a:spcBef>
              <a:spcAft>
                <a:spcPts val="600"/>
              </a:spcAft>
              <a:defRPr sz="5400">
                <a:solidFill>
                  <a:schemeClr val="accent1"/>
                </a:solidFill>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81808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DADBAB-5EAC-EF4D-BD06-CAA4A4E1A82E}"/>
              </a:ext>
            </a:extLst>
          </p:cNvPr>
          <p:cNvSpPr/>
          <p:nvPr userDrawn="1"/>
        </p:nvSpPr>
        <p:spPr>
          <a:xfrm>
            <a:off x="0" y="0"/>
            <a:ext cx="12191999" cy="6857999"/>
          </a:xfrm>
          <a:prstGeom prst="rect">
            <a:avLst/>
          </a:prstGeom>
          <a:solidFill>
            <a:srgbClr val="426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B24AC98-DBC1-C74D-8A4E-58C3027791BF}"/>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56448" b="17427"/>
          <a:stretch/>
        </p:blipFill>
        <p:spPr>
          <a:xfrm>
            <a:off x="5778500" y="-1"/>
            <a:ext cx="6413499" cy="6839774"/>
          </a:xfrm>
          <a:prstGeom prst="rect">
            <a:avLst/>
          </a:prstGeom>
        </p:spPr>
      </p:pic>
      <p:cxnSp>
        <p:nvCxnSpPr>
          <p:cNvPr id="14" name="Straight Connector 13">
            <a:extLst>
              <a:ext uri="{FF2B5EF4-FFF2-40B4-BE49-F238E27FC236}">
                <a16:creationId xmlns:a16="http://schemas.microsoft.com/office/drawing/2014/main" id="{7CA564F8-7412-DD4D-89BA-1C3FB3D6A7A4}"/>
              </a:ext>
            </a:extLst>
          </p:cNvPr>
          <p:cNvCxnSpPr>
            <a:cxnSpLocks/>
          </p:cNvCxnSpPr>
          <p:nvPr userDrawn="1"/>
        </p:nvCxnSpPr>
        <p:spPr>
          <a:xfrm>
            <a:off x="0" y="6795467"/>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9396DE-450E-A041-A379-5EDC64C9C524}"/>
              </a:ext>
            </a:extLst>
          </p:cNvPr>
          <p:cNvCxnSpPr>
            <a:cxnSpLocks/>
          </p:cNvCxnSpPr>
          <p:nvPr userDrawn="1"/>
        </p:nvCxnSpPr>
        <p:spPr>
          <a:xfrm>
            <a:off x="978568" y="6795467"/>
            <a:ext cx="11213432"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258E8D9-98E7-0146-AA43-340628E991F4}"/>
              </a:ext>
            </a:extLst>
          </p:cNvPr>
          <p:cNvSpPr>
            <a:spLocks noGrp="1"/>
          </p:cNvSpPr>
          <p:nvPr>
            <p:ph type="title"/>
          </p:nvPr>
        </p:nvSpPr>
        <p:spPr>
          <a:xfrm>
            <a:off x="1019175" y="443753"/>
            <a:ext cx="10363200" cy="595853"/>
          </a:xfrm>
        </p:spPr>
        <p:txBody>
          <a:bodyPr lIns="0" tIns="0" rIns="0" bIns="0">
            <a:normAutofit/>
          </a:bodyPr>
          <a:lstStyle>
            <a:lvl1pPr>
              <a:defRPr sz="2400" b="1" i="0">
                <a:solidFill>
                  <a:schemeClr val="bg1"/>
                </a:solidFill>
                <a:latin typeface="Avenir Heavy" panose="02000503020000020003" pitchFamily="2" charset="0"/>
                <a:cs typeface="Arial" panose="020B0604020202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3CA83B3-C200-2443-A991-538687F5A236}"/>
              </a:ext>
            </a:extLst>
          </p:cNvPr>
          <p:cNvCxnSpPr>
            <a:cxnSpLocks/>
          </p:cNvCxnSpPr>
          <p:nvPr userDrawn="1"/>
        </p:nvCxnSpPr>
        <p:spPr>
          <a:xfrm>
            <a:off x="978568" y="1064991"/>
            <a:ext cx="1121343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F5A46E2-F331-D743-88FE-CB54AFFC29F3}"/>
              </a:ext>
            </a:extLst>
          </p:cNvPr>
          <p:cNvSpPr/>
          <p:nvPr userDrawn="1"/>
        </p:nvSpPr>
        <p:spPr>
          <a:xfrm>
            <a:off x="10174340" y="6301151"/>
            <a:ext cx="1843774" cy="246221"/>
          </a:xfrm>
          <a:prstGeom prst="rect">
            <a:avLst/>
          </a:prstGeom>
        </p:spPr>
        <p:txBody>
          <a:bodyPr wrap="none">
            <a:spAutoFit/>
          </a:bodyPr>
          <a:lstStyle/>
          <a:p>
            <a:pPr algn="ctr"/>
            <a:r>
              <a:rPr lang="en-US" sz="1000" b="1" i="0" dirty="0">
                <a:solidFill>
                  <a:schemeClr val="bg1"/>
                </a:solidFill>
                <a:latin typeface="Avenir Black" panose="02000503020000020003" pitchFamily="2" charset="0"/>
              </a:rPr>
              <a:t>CAP.CAROLINACRED.ORG</a:t>
            </a:r>
          </a:p>
        </p:txBody>
      </p:sp>
      <p:grpSp>
        <p:nvGrpSpPr>
          <p:cNvPr id="13" name="Group 12">
            <a:extLst>
              <a:ext uri="{FF2B5EF4-FFF2-40B4-BE49-F238E27FC236}">
                <a16:creationId xmlns:a16="http://schemas.microsoft.com/office/drawing/2014/main" id="{87CDEBAB-5F6F-8248-9072-AA306E50DB0B}"/>
              </a:ext>
            </a:extLst>
          </p:cNvPr>
          <p:cNvGrpSpPr/>
          <p:nvPr userDrawn="1"/>
        </p:nvGrpSpPr>
        <p:grpSpPr>
          <a:xfrm>
            <a:off x="0" y="6072551"/>
            <a:ext cx="978568" cy="666209"/>
            <a:chOff x="0" y="6072551"/>
            <a:chExt cx="978568" cy="666209"/>
          </a:xfrm>
        </p:grpSpPr>
        <p:sp>
          <p:nvSpPr>
            <p:cNvPr id="18" name="Rectangle 17">
              <a:extLst>
                <a:ext uri="{FF2B5EF4-FFF2-40B4-BE49-F238E27FC236}">
                  <a16:creationId xmlns:a16="http://schemas.microsoft.com/office/drawing/2014/main" id="{66E5BB1E-F5AA-D449-85F4-4BA16A62562E}"/>
                </a:ext>
              </a:extLst>
            </p:cNvPr>
            <p:cNvSpPr/>
            <p:nvPr userDrawn="1"/>
          </p:nvSpPr>
          <p:spPr>
            <a:xfrm>
              <a:off x="0" y="6072551"/>
              <a:ext cx="978568" cy="666209"/>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9" name="Picture 18" descr="A picture containing sitting&#10;&#10;Description automatically generated">
              <a:extLst>
                <a:ext uri="{FF2B5EF4-FFF2-40B4-BE49-F238E27FC236}">
                  <a16:creationId xmlns:a16="http://schemas.microsoft.com/office/drawing/2014/main" id="{FBBCD913-6707-424C-BDD7-BAC38042D1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7555" y="6072551"/>
              <a:ext cx="543976" cy="625887"/>
            </a:xfrm>
            <a:prstGeom prst="rect">
              <a:avLst/>
            </a:prstGeom>
          </p:spPr>
        </p:pic>
      </p:grpSp>
      <p:sp>
        <p:nvSpPr>
          <p:cNvPr id="16" name="Content Placeholder 2">
            <a:extLst>
              <a:ext uri="{FF2B5EF4-FFF2-40B4-BE49-F238E27FC236}">
                <a16:creationId xmlns:a16="http://schemas.microsoft.com/office/drawing/2014/main" id="{2001B01D-57DA-784C-99C5-038C356599B9}"/>
              </a:ext>
            </a:extLst>
          </p:cNvPr>
          <p:cNvSpPr>
            <a:spLocks noGrp="1"/>
          </p:cNvSpPr>
          <p:nvPr>
            <p:ph idx="1"/>
          </p:nvPr>
        </p:nvSpPr>
        <p:spPr>
          <a:xfrm>
            <a:off x="1019175" y="1483361"/>
            <a:ext cx="10363200" cy="4492891"/>
          </a:xfrm>
        </p:spPr>
        <p:txBody>
          <a:bodyPr/>
          <a:lstStyle>
            <a:lvl1pPr>
              <a:defRPr sz="2000" b="0" i="0">
                <a:solidFill>
                  <a:schemeClr val="bg1"/>
                </a:solidFill>
                <a:latin typeface="Georgia" panose="02040502050405020303" pitchFamily="18" charset="0"/>
                <a:cs typeface="Arial" panose="020B0604020202020204" pitchFamily="34" charset="0"/>
              </a:defRPr>
            </a:lvl1pPr>
            <a:lvl2pPr>
              <a:defRPr sz="1800" b="0" i="0">
                <a:solidFill>
                  <a:schemeClr val="bg1"/>
                </a:solidFill>
                <a:latin typeface="Georgia" panose="02040502050405020303" pitchFamily="18" charset="0"/>
                <a:cs typeface="Arial" panose="020B0604020202020204" pitchFamily="34" charset="0"/>
              </a:defRPr>
            </a:lvl2pPr>
            <a:lvl3pPr>
              <a:defRPr sz="1600" b="0" i="0">
                <a:solidFill>
                  <a:schemeClr val="bg1"/>
                </a:solidFill>
                <a:latin typeface="Georgia" panose="02040502050405020303" pitchFamily="18" charset="0"/>
                <a:cs typeface="Arial" panose="020B0604020202020204" pitchFamily="34" charset="0"/>
              </a:defRPr>
            </a:lvl3pPr>
            <a:lvl4pPr>
              <a:defRPr sz="1400" b="0" i="0">
                <a:solidFill>
                  <a:schemeClr val="bg1"/>
                </a:solidFill>
                <a:latin typeface="Georgia" panose="02040502050405020303" pitchFamily="18" charset="0"/>
                <a:cs typeface="Arial" panose="020B0604020202020204" pitchFamily="34" charset="0"/>
              </a:defRPr>
            </a:lvl4pPr>
            <a:lvl5pPr>
              <a:defRPr sz="1200" b="0" i="0">
                <a:solidFill>
                  <a:schemeClr val="bg1"/>
                </a:solidFill>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1785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 Content - Garne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256A69-E1BF-BD41-AC16-D68103D10651}"/>
              </a:ext>
            </a:extLst>
          </p:cNvPr>
          <p:cNvSpPr/>
          <p:nvPr userDrawn="1"/>
        </p:nvSpPr>
        <p:spPr>
          <a:xfrm>
            <a:off x="0" y="-9115"/>
            <a:ext cx="12191999" cy="6858001"/>
          </a:xfrm>
          <a:prstGeom prst="rect">
            <a:avLst/>
          </a:prstGeom>
          <a:solidFill>
            <a:srgbClr val="86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0A211A3-A946-8445-ACED-5302C60D5F7B}"/>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56448" b="17427"/>
          <a:stretch/>
        </p:blipFill>
        <p:spPr>
          <a:xfrm>
            <a:off x="5778500" y="-1"/>
            <a:ext cx="6413499" cy="6839774"/>
          </a:xfrm>
          <a:prstGeom prst="rect">
            <a:avLst/>
          </a:prstGeom>
        </p:spPr>
      </p:pic>
      <p:cxnSp>
        <p:nvCxnSpPr>
          <p:cNvPr id="15" name="Straight Connector 14">
            <a:extLst>
              <a:ext uri="{FF2B5EF4-FFF2-40B4-BE49-F238E27FC236}">
                <a16:creationId xmlns:a16="http://schemas.microsoft.com/office/drawing/2014/main" id="{E230DD0B-8A69-9842-B8F6-D03C4025E333}"/>
              </a:ext>
            </a:extLst>
          </p:cNvPr>
          <p:cNvCxnSpPr>
            <a:cxnSpLocks/>
          </p:cNvCxnSpPr>
          <p:nvPr userDrawn="1"/>
        </p:nvCxnSpPr>
        <p:spPr>
          <a:xfrm>
            <a:off x="0" y="6795467"/>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FA179D6-E267-A941-BD70-124129213903}"/>
              </a:ext>
            </a:extLst>
          </p:cNvPr>
          <p:cNvCxnSpPr>
            <a:cxnSpLocks/>
          </p:cNvCxnSpPr>
          <p:nvPr userDrawn="1"/>
        </p:nvCxnSpPr>
        <p:spPr>
          <a:xfrm>
            <a:off x="978568" y="6795467"/>
            <a:ext cx="11213432"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2BD10CC3-F21D-854B-B16C-BAE66D3FAAA1}"/>
              </a:ext>
            </a:extLst>
          </p:cNvPr>
          <p:cNvSpPr>
            <a:spLocks noGrp="1"/>
          </p:cNvSpPr>
          <p:nvPr>
            <p:ph type="title"/>
          </p:nvPr>
        </p:nvSpPr>
        <p:spPr>
          <a:xfrm>
            <a:off x="1019175" y="443753"/>
            <a:ext cx="10363200" cy="595853"/>
          </a:xfrm>
        </p:spPr>
        <p:txBody>
          <a:bodyPr lIns="0" tIns="0" rIns="0" bIns="0">
            <a:normAutofit/>
          </a:bodyPr>
          <a:lstStyle>
            <a:lvl1pPr>
              <a:defRPr sz="2400" b="1" i="0">
                <a:solidFill>
                  <a:schemeClr val="bg1"/>
                </a:solidFill>
                <a:latin typeface="Avenir Heavy" panose="02000503020000020003" pitchFamily="2" charset="0"/>
                <a:cs typeface="Arial" panose="020B0604020202020204" pitchFamily="34" charset="0"/>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A02B8F78-9203-7B44-BC4E-3B383FD528BA}"/>
              </a:ext>
            </a:extLst>
          </p:cNvPr>
          <p:cNvSpPr>
            <a:spLocks noGrp="1"/>
          </p:cNvSpPr>
          <p:nvPr>
            <p:ph idx="1"/>
          </p:nvPr>
        </p:nvSpPr>
        <p:spPr>
          <a:xfrm>
            <a:off x="1019175" y="1483361"/>
            <a:ext cx="10363200" cy="4492891"/>
          </a:xfrm>
        </p:spPr>
        <p:txBody>
          <a:bodyPr/>
          <a:lstStyle>
            <a:lvl1pPr>
              <a:defRPr sz="2000" b="0" i="0">
                <a:solidFill>
                  <a:schemeClr val="bg1"/>
                </a:solidFill>
                <a:latin typeface="Georgia" panose="02040502050405020303" pitchFamily="18" charset="0"/>
                <a:cs typeface="Arial" panose="020B0604020202020204" pitchFamily="34" charset="0"/>
              </a:defRPr>
            </a:lvl1pPr>
            <a:lvl2pPr>
              <a:defRPr sz="1800" b="0" i="0">
                <a:solidFill>
                  <a:schemeClr val="bg1"/>
                </a:solidFill>
                <a:latin typeface="Georgia" panose="02040502050405020303" pitchFamily="18" charset="0"/>
                <a:cs typeface="Arial" panose="020B0604020202020204" pitchFamily="34" charset="0"/>
              </a:defRPr>
            </a:lvl2pPr>
            <a:lvl3pPr>
              <a:defRPr sz="1600" b="0" i="0">
                <a:solidFill>
                  <a:schemeClr val="bg1"/>
                </a:solidFill>
                <a:latin typeface="Georgia" panose="02040502050405020303" pitchFamily="18" charset="0"/>
                <a:cs typeface="Arial" panose="020B0604020202020204" pitchFamily="34" charset="0"/>
              </a:defRPr>
            </a:lvl3pPr>
            <a:lvl4pPr>
              <a:defRPr sz="1400" b="0" i="0">
                <a:solidFill>
                  <a:schemeClr val="bg1"/>
                </a:solidFill>
                <a:latin typeface="Georgia" panose="02040502050405020303" pitchFamily="18" charset="0"/>
                <a:cs typeface="Arial" panose="020B0604020202020204" pitchFamily="34" charset="0"/>
              </a:defRPr>
            </a:lvl4pPr>
            <a:lvl5pPr>
              <a:defRPr sz="1200" b="0" i="0">
                <a:solidFill>
                  <a:schemeClr val="bg1"/>
                </a:solidFill>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7E969892-DF26-B646-B7FB-C134AFC6C49A}"/>
              </a:ext>
            </a:extLst>
          </p:cNvPr>
          <p:cNvCxnSpPr>
            <a:cxnSpLocks/>
          </p:cNvCxnSpPr>
          <p:nvPr userDrawn="1"/>
        </p:nvCxnSpPr>
        <p:spPr>
          <a:xfrm>
            <a:off x="978568" y="1064991"/>
            <a:ext cx="1121343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1EF2807-1D96-594E-AA39-550D6B28A7A7}"/>
              </a:ext>
            </a:extLst>
          </p:cNvPr>
          <p:cNvSpPr/>
          <p:nvPr userDrawn="1"/>
        </p:nvSpPr>
        <p:spPr>
          <a:xfrm>
            <a:off x="10174340" y="6301151"/>
            <a:ext cx="1843774" cy="246221"/>
          </a:xfrm>
          <a:prstGeom prst="rect">
            <a:avLst/>
          </a:prstGeom>
        </p:spPr>
        <p:txBody>
          <a:bodyPr wrap="none">
            <a:spAutoFit/>
          </a:bodyPr>
          <a:lstStyle/>
          <a:p>
            <a:pPr algn="ctr"/>
            <a:r>
              <a:rPr lang="en-US" sz="1000" b="1" i="0" dirty="0">
                <a:solidFill>
                  <a:schemeClr val="bg1"/>
                </a:solidFill>
                <a:latin typeface="Avenir Black" panose="02000503020000020003" pitchFamily="2" charset="0"/>
              </a:rPr>
              <a:t>CAP.CAROLINACRED.ORG</a:t>
            </a:r>
          </a:p>
        </p:txBody>
      </p:sp>
      <p:grpSp>
        <p:nvGrpSpPr>
          <p:cNvPr id="3" name="Group 2">
            <a:extLst>
              <a:ext uri="{FF2B5EF4-FFF2-40B4-BE49-F238E27FC236}">
                <a16:creationId xmlns:a16="http://schemas.microsoft.com/office/drawing/2014/main" id="{924FE909-7C4D-4644-B2E8-CACB3B45DCA6}"/>
              </a:ext>
            </a:extLst>
          </p:cNvPr>
          <p:cNvGrpSpPr/>
          <p:nvPr userDrawn="1"/>
        </p:nvGrpSpPr>
        <p:grpSpPr>
          <a:xfrm>
            <a:off x="0" y="6072551"/>
            <a:ext cx="978568" cy="666209"/>
            <a:chOff x="0" y="6072551"/>
            <a:chExt cx="978568" cy="666209"/>
          </a:xfrm>
        </p:grpSpPr>
        <p:sp>
          <p:nvSpPr>
            <p:cNvPr id="2" name="Rectangle 1">
              <a:extLst>
                <a:ext uri="{FF2B5EF4-FFF2-40B4-BE49-F238E27FC236}">
                  <a16:creationId xmlns:a16="http://schemas.microsoft.com/office/drawing/2014/main" id="{7CF8299E-115A-B44F-8F0B-9B1099B8C381}"/>
                </a:ext>
              </a:extLst>
            </p:cNvPr>
            <p:cNvSpPr/>
            <p:nvPr userDrawn="1"/>
          </p:nvSpPr>
          <p:spPr>
            <a:xfrm>
              <a:off x="0" y="6072551"/>
              <a:ext cx="978568" cy="666209"/>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9" name="Picture 18" descr="A picture containing sitting&#10;&#10;Description automatically generated">
              <a:extLst>
                <a:ext uri="{FF2B5EF4-FFF2-40B4-BE49-F238E27FC236}">
                  <a16:creationId xmlns:a16="http://schemas.microsoft.com/office/drawing/2014/main" id="{5A29CEAF-63E5-C545-B358-DD6D6D0780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7555" y="6072551"/>
              <a:ext cx="543976" cy="625887"/>
            </a:xfrm>
            <a:prstGeom prst="rect">
              <a:avLst/>
            </a:prstGeom>
          </p:spPr>
        </p:pic>
      </p:grpSp>
    </p:spTree>
    <p:extLst>
      <p:ext uri="{BB962C8B-B14F-4D97-AF65-F5344CB8AC3E}">
        <p14:creationId xmlns:p14="http://schemas.microsoft.com/office/powerpoint/2010/main" val="176355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 Half &amp; Half - Gar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483D31-3CD2-8941-99E1-804F8697393C}"/>
              </a:ext>
            </a:extLst>
          </p:cNvPr>
          <p:cNvSpPr/>
          <p:nvPr userDrawn="1"/>
        </p:nvSpPr>
        <p:spPr>
          <a:xfrm>
            <a:off x="0" y="1"/>
            <a:ext cx="5876926"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900583B-4D2F-5C42-8D59-FB2FB3B7D49B}"/>
              </a:ext>
            </a:extLst>
          </p:cNvPr>
          <p:cNvCxnSpPr>
            <a:cxnSpLocks/>
          </p:cNvCxnSpPr>
          <p:nvPr userDrawn="1"/>
        </p:nvCxnSpPr>
        <p:spPr>
          <a:xfrm>
            <a:off x="0" y="6851794"/>
            <a:ext cx="5876926"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F45807-CE7D-DE43-999E-8F4566CCBA09}"/>
              </a:ext>
            </a:extLst>
          </p:cNvPr>
          <p:cNvCxnSpPr>
            <a:cxnSpLocks/>
          </p:cNvCxnSpPr>
          <p:nvPr userDrawn="1"/>
        </p:nvCxnSpPr>
        <p:spPr>
          <a:xfrm>
            <a:off x="5876926" y="6858000"/>
            <a:ext cx="6315074"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6FB0ED0-C013-A440-A1E8-332EC9CECCA3}"/>
              </a:ext>
            </a:extLst>
          </p:cNvPr>
          <p:cNvSpPr/>
          <p:nvPr userDrawn="1"/>
        </p:nvSpPr>
        <p:spPr>
          <a:xfrm>
            <a:off x="10174340" y="6301151"/>
            <a:ext cx="1843774" cy="246221"/>
          </a:xfrm>
          <a:prstGeom prst="rect">
            <a:avLst/>
          </a:prstGeom>
        </p:spPr>
        <p:txBody>
          <a:bodyPr wrap="none">
            <a:spAutoFit/>
          </a:bodyPr>
          <a:lstStyle/>
          <a:p>
            <a:pPr algn="ctr"/>
            <a:r>
              <a:rPr lang="en-US" sz="1000" b="1" i="0" dirty="0">
                <a:solidFill>
                  <a:schemeClr val="accent2"/>
                </a:solidFill>
                <a:latin typeface="Avenir Black" panose="02000503020000020003" pitchFamily="2" charset="0"/>
              </a:rPr>
              <a:t>CAP.CAROLINACRED.ORG</a:t>
            </a:r>
          </a:p>
        </p:txBody>
      </p:sp>
      <p:sp>
        <p:nvSpPr>
          <p:cNvPr id="11" name="Content Placeholder 2">
            <a:extLst>
              <a:ext uri="{FF2B5EF4-FFF2-40B4-BE49-F238E27FC236}">
                <a16:creationId xmlns:a16="http://schemas.microsoft.com/office/drawing/2014/main" id="{0A072CDB-8395-1D4F-9549-51F60789F5A4}"/>
              </a:ext>
            </a:extLst>
          </p:cNvPr>
          <p:cNvSpPr>
            <a:spLocks noGrp="1"/>
          </p:cNvSpPr>
          <p:nvPr>
            <p:ph idx="1"/>
          </p:nvPr>
        </p:nvSpPr>
        <p:spPr>
          <a:xfrm>
            <a:off x="6315075" y="415176"/>
            <a:ext cx="5591175" cy="5795119"/>
          </a:xfrm>
        </p:spPr>
        <p:txBody>
          <a:bodyPr/>
          <a:lstStyle>
            <a:lvl1pPr>
              <a:buClr>
                <a:schemeClr val="accent1"/>
              </a:buClr>
              <a:defRPr sz="2000" b="0" i="0">
                <a:solidFill>
                  <a:schemeClr val="tx2"/>
                </a:solidFill>
                <a:latin typeface="Georgia" panose="02040502050405020303" pitchFamily="18" charset="0"/>
                <a:cs typeface="Arial" panose="020B0604020202020204" pitchFamily="34" charset="0"/>
              </a:defRPr>
            </a:lvl1pPr>
            <a:lvl2pPr>
              <a:buClr>
                <a:schemeClr val="accent1"/>
              </a:buClr>
              <a:defRPr sz="1800" b="0" i="0">
                <a:solidFill>
                  <a:schemeClr val="tx2"/>
                </a:solidFill>
                <a:latin typeface="Georgia" panose="02040502050405020303" pitchFamily="18" charset="0"/>
                <a:cs typeface="Arial" panose="020B0604020202020204" pitchFamily="34" charset="0"/>
              </a:defRPr>
            </a:lvl2pPr>
            <a:lvl3pPr>
              <a:buClr>
                <a:schemeClr val="accent1"/>
              </a:buClr>
              <a:defRPr sz="1600" b="0" i="0">
                <a:solidFill>
                  <a:schemeClr val="tx2"/>
                </a:solidFill>
                <a:latin typeface="Georgia" panose="02040502050405020303" pitchFamily="18" charset="0"/>
                <a:cs typeface="Arial" panose="020B0604020202020204" pitchFamily="34" charset="0"/>
              </a:defRPr>
            </a:lvl3pPr>
            <a:lvl4pPr>
              <a:buClr>
                <a:schemeClr val="accent1"/>
              </a:buClr>
              <a:defRPr sz="1400" b="0" i="0">
                <a:solidFill>
                  <a:schemeClr val="tx2"/>
                </a:solidFill>
                <a:latin typeface="Georgia" panose="02040502050405020303" pitchFamily="18" charset="0"/>
                <a:cs typeface="Arial" panose="020B0604020202020204" pitchFamily="34" charset="0"/>
              </a:defRPr>
            </a:lvl4pPr>
            <a:lvl5pPr>
              <a:buClr>
                <a:schemeClr val="accent1"/>
              </a:buClr>
              <a:defRPr sz="1200" b="0" i="0">
                <a:solidFill>
                  <a:schemeClr val="tx2"/>
                </a:solidFill>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8408770C-6AD9-9941-B873-45D19F7B276C}"/>
              </a:ext>
            </a:extLst>
          </p:cNvPr>
          <p:cNvSpPr>
            <a:spLocks noGrp="1"/>
          </p:cNvSpPr>
          <p:nvPr>
            <p:ph idx="10"/>
          </p:nvPr>
        </p:nvSpPr>
        <p:spPr>
          <a:xfrm>
            <a:off x="981075" y="415176"/>
            <a:ext cx="4895851" cy="5795119"/>
          </a:xfrm>
        </p:spPr>
        <p:txBody>
          <a:bodyPr/>
          <a:lstStyle>
            <a:lvl1pPr>
              <a:buClr>
                <a:schemeClr val="accent1"/>
              </a:buClr>
              <a:defRPr sz="2000" b="0" i="0">
                <a:solidFill>
                  <a:schemeClr val="tx1"/>
                </a:solidFill>
                <a:latin typeface="Georgia" panose="02040502050405020303" pitchFamily="18" charset="0"/>
                <a:cs typeface="Arial" panose="020B0604020202020204" pitchFamily="34" charset="0"/>
              </a:defRPr>
            </a:lvl1pPr>
            <a:lvl2pPr>
              <a:buClr>
                <a:schemeClr val="accent1"/>
              </a:buClr>
              <a:defRPr sz="1800" b="0" i="0">
                <a:solidFill>
                  <a:schemeClr val="tx1"/>
                </a:solidFill>
                <a:latin typeface="Georgia" panose="02040502050405020303" pitchFamily="18" charset="0"/>
                <a:cs typeface="Arial" panose="020B0604020202020204" pitchFamily="34" charset="0"/>
              </a:defRPr>
            </a:lvl2pPr>
            <a:lvl3pPr>
              <a:buClr>
                <a:schemeClr val="accent1"/>
              </a:buClr>
              <a:defRPr sz="1600" b="0" i="0">
                <a:solidFill>
                  <a:schemeClr val="tx1"/>
                </a:solidFill>
                <a:latin typeface="Georgia" panose="02040502050405020303" pitchFamily="18" charset="0"/>
                <a:cs typeface="Arial" panose="020B0604020202020204" pitchFamily="34" charset="0"/>
              </a:defRPr>
            </a:lvl3pPr>
            <a:lvl4pPr>
              <a:buClr>
                <a:schemeClr val="accent1"/>
              </a:buClr>
              <a:defRPr sz="1400" b="0" i="0">
                <a:solidFill>
                  <a:schemeClr val="tx1"/>
                </a:solidFill>
                <a:latin typeface="Georgia" panose="02040502050405020303" pitchFamily="18" charset="0"/>
                <a:cs typeface="Arial" panose="020B0604020202020204" pitchFamily="34" charset="0"/>
              </a:defRPr>
            </a:lvl4pPr>
            <a:lvl5pPr>
              <a:buClr>
                <a:schemeClr val="accent1"/>
              </a:buClr>
              <a:defRPr sz="1200" b="0" i="0">
                <a:solidFill>
                  <a:schemeClr val="tx1"/>
                </a:solidFill>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sitting&#10;&#10;Description automatically generated">
            <a:extLst>
              <a:ext uri="{FF2B5EF4-FFF2-40B4-BE49-F238E27FC236}">
                <a16:creationId xmlns:a16="http://schemas.microsoft.com/office/drawing/2014/main" id="{C33822A6-89B6-0444-BD0C-74AF39EC16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7555" y="6085251"/>
            <a:ext cx="543976" cy="625887"/>
          </a:xfrm>
          <a:prstGeom prst="rect">
            <a:avLst/>
          </a:prstGeom>
        </p:spPr>
      </p:pic>
    </p:spTree>
    <p:extLst>
      <p:ext uri="{BB962C8B-B14F-4D97-AF65-F5344CB8AC3E}">
        <p14:creationId xmlns:p14="http://schemas.microsoft.com/office/powerpoint/2010/main" val="3641839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 Half &amp; Half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483D31-3CD2-8941-99E1-804F8697393C}"/>
              </a:ext>
            </a:extLst>
          </p:cNvPr>
          <p:cNvSpPr/>
          <p:nvPr userDrawn="1"/>
        </p:nvSpPr>
        <p:spPr>
          <a:xfrm>
            <a:off x="0" y="1"/>
            <a:ext cx="5876926"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900583B-4D2F-5C42-8D59-FB2FB3B7D49B}"/>
              </a:ext>
            </a:extLst>
          </p:cNvPr>
          <p:cNvCxnSpPr>
            <a:cxnSpLocks/>
          </p:cNvCxnSpPr>
          <p:nvPr userDrawn="1"/>
        </p:nvCxnSpPr>
        <p:spPr>
          <a:xfrm>
            <a:off x="0" y="6851794"/>
            <a:ext cx="5876926"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F45807-CE7D-DE43-999E-8F4566CCBA09}"/>
              </a:ext>
            </a:extLst>
          </p:cNvPr>
          <p:cNvCxnSpPr>
            <a:cxnSpLocks/>
          </p:cNvCxnSpPr>
          <p:nvPr userDrawn="1"/>
        </p:nvCxnSpPr>
        <p:spPr>
          <a:xfrm>
            <a:off x="5876926" y="6858000"/>
            <a:ext cx="6315074"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6FB0ED0-C013-A440-A1E8-332EC9CECCA3}"/>
              </a:ext>
            </a:extLst>
          </p:cNvPr>
          <p:cNvSpPr/>
          <p:nvPr userDrawn="1"/>
        </p:nvSpPr>
        <p:spPr>
          <a:xfrm>
            <a:off x="10174341" y="6301151"/>
            <a:ext cx="1843774" cy="246221"/>
          </a:xfrm>
          <a:prstGeom prst="rect">
            <a:avLst/>
          </a:prstGeom>
        </p:spPr>
        <p:txBody>
          <a:bodyPr wrap="none">
            <a:spAutoFit/>
          </a:bodyPr>
          <a:lstStyle/>
          <a:p>
            <a:pPr algn="ctr"/>
            <a:r>
              <a:rPr lang="en-US" sz="1000" b="1" i="0" dirty="0">
                <a:solidFill>
                  <a:schemeClr val="accent1"/>
                </a:solidFill>
                <a:latin typeface="Avenir Black" panose="02000503020000020003" pitchFamily="2" charset="0"/>
              </a:rPr>
              <a:t>CAP.CAROLINACRED.ORG</a:t>
            </a:r>
          </a:p>
        </p:txBody>
      </p:sp>
      <p:pic>
        <p:nvPicPr>
          <p:cNvPr id="8" name="Picture 7" descr="A picture containing sitting&#10;&#10;Description automatically generated">
            <a:extLst>
              <a:ext uri="{FF2B5EF4-FFF2-40B4-BE49-F238E27FC236}">
                <a16:creationId xmlns:a16="http://schemas.microsoft.com/office/drawing/2014/main" id="{C33822A6-89B6-0444-BD0C-74AF39EC16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7555" y="6085251"/>
            <a:ext cx="543976" cy="625887"/>
          </a:xfrm>
          <a:prstGeom prst="rect">
            <a:avLst/>
          </a:prstGeom>
        </p:spPr>
      </p:pic>
      <p:sp>
        <p:nvSpPr>
          <p:cNvPr id="11" name="Content Placeholder 2">
            <a:extLst>
              <a:ext uri="{FF2B5EF4-FFF2-40B4-BE49-F238E27FC236}">
                <a16:creationId xmlns:a16="http://schemas.microsoft.com/office/drawing/2014/main" id="{BD6632DB-9657-4242-84C7-1B944901D317}"/>
              </a:ext>
            </a:extLst>
          </p:cNvPr>
          <p:cNvSpPr>
            <a:spLocks noGrp="1"/>
          </p:cNvSpPr>
          <p:nvPr>
            <p:ph idx="1"/>
          </p:nvPr>
        </p:nvSpPr>
        <p:spPr>
          <a:xfrm>
            <a:off x="6315075" y="415176"/>
            <a:ext cx="5591175" cy="5795119"/>
          </a:xfrm>
        </p:spPr>
        <p:txBody>
          <a:bodyPr/>
          <a:lstStyle>
            <a:lvl1pPr>
              <a:buClr>
                <a:schemeClr val="accent1"/>
              </a:buClr>
              <a:defRPr sz="2000" b="0" i="0">
                <a:solidFill>
                  <a:schemeClr val="tx2"/>
                </a:solidFill>
                <a:latin typeface="Georgia" panose="02040502050405020303" pitchFamily="18" charset="0"/>
                <a:cs typeface="Arial" panose="020B0604020202020204" pitchFamily="34" charset="0"/>
              </a:defRPr>
            </a:lvl1pPr>
            <a:lvl2pPr>
              <a:buClr>
                <a:schemeClr val="accent1"/>
              </a:buClr>
              <a:defRPr sz="1800" b="0" i="0">
                <a:solidFill>
                  <a:schemeClr val="tx2"/>
                </a:solidFill>
                <a:latin typeface="Georgia" panose="02040502050405020303" pitchFamily="18" charset="0"/>
                <a:cs typeface="Arial" panose="020B0604020202020204" pitchFamily="34" charset="0"/>
              </a:defRPr>
            </a:lvl2pPr>
            <a:lvl3pPr>
              <a:buClr>
                <a:schemeClr val="accent1"/>
              </a:buClr>
              <a:defRPr sz="1600" b="0" i="0">
                <a:solidFill>
                  <a:schemeClr val="tx2"/>
                </a:solidFill>
                <a:latin typeface="Georgia" panose="02040502050405020303" pitchFamily="18" charset="0"/>
                <a:cs typeface="Arial" panose="020B0604020202020204" pitchFamily="34" charset="0"/>
              </a:defRPr>
            </a:lvl3pPr>
            <a:lvl4pPr>
              <a:buClr>
                <a:schemeClr val="accent1"/>
              </a:buClr>
              <a:defRPr sz="1400" b="0" i="0">
                <a:solidFill>
                  <a:schemeClr val="tx2"/>
                </a:solidFill>
                <a:latin typeface="Georgia" panose="02040502050405020303" pitchFamily="18" charset="0"/>
                <a:cs typeface="Arial" panose="020B0604020202020204" pitchFamily="34" charset="0"/>
              </a:defRPr>
            </a:lvl4pPr>
            <a:lvl5pPr>
              <a:buClr>
                <a:schemeClr val="accent1"/>
              </a:buClr>
              <a:defRPr sz="1200" b="0" i="0">
                <a:solidFill>
                  <a:schemeClr val="tx2"/>
                </a:solidFill>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C78FFD10-CE4B-E340-A487-272919AC39D1}"/>
              </a:ext>
            </a:extLst>
          </p:cNvPr>
          <p:cNvSpPr>
            <a:spLocks noGrp="1"/>
          </p:cNvSpPr>
          <p:nvPr>
            <p:ph idx="10"/>
          </p:nvPr>
        </p:nvSpPr>
        <p:spPr>
          <a:xfrm>
            <a:off x="981075" y="415176"/>
            <a:ext cx="4895851" cy="5795119"/>
          </a:xfrm>
        </p:spPr>
        <p:txBody>
          <a:bodyPr/>
          <a:lstStyle>
            <a:lvl1pPr>
              <a:buClr>
                <a:schemeClr val="accent1"/>
              </a:buClr>
              <a:defRPr sz="2000" b="0" i="0">
                <a:solidFill>
                  <a:schemeClr val="tx1"/>
                </a:solidFill>
                <a:latin typeface="Georgia" panose="02040502050405020303" pitchFamily="18" charset="0"/>
                <a:cs typeface="Arial" panose="020B0604020202020204" pitchFamily="34" charset="0"/>
              </a:defRPr>
            </a:lvl1pPr>
            <a:lvl2pPr>
              <a:buClr>
                <a:schemeClr val="accent1"/>
              </a:buClr>
              <a:defRPr sz="1800" b="0" i="0">
                <a:solidFill>
                  <a:schemeClr val="tx1"/>
                </a:solidFill>
                <a:latin typeface="Georgia" panose="02040502050405020303" pitchFamily="18" charset="0"/>
                <a:cs typeface="Arial" panose="020B0604020202020204" pitchFamily="34" charset="0"/>
              </a:defRPr>
            </a:lvl2pPr>
            <a:lvl3pPr>
              <a:buClr>
                <a:schemeClr val="accent1"/>
              </a:buClr>
              <a:defRPr sz="1600" b="0" i="0">
                <a:solidFill>
                  <a:schemeClr val="tx1"/>
                </a:solidFill>
                <a:latin typeface="Georgia" panose="02040502050405020303" pitchFamily="18" charset="0"/>
                <a:cs typeface="Arial" panose="020B0604020202020204" pitchFamily="34" charset="0"/>
              </a:defRPr>
            </a:lvl3pPr>
            <a:lvl4pPr>
              <a:buClr>
                <a:schemeClr val="accent1"/>
              </a:buClr>
              <a:defRPr sz="1400" b="0" i="0">
                <a:solidFill>
                  <a:schemeClr val="tx1"/>
                </a:solidFill>
                <a:latin typeface="Georgia" panose="02040502050405020303" pitchFamily="18" charset="0"/>
                <a:cs typeface="Arial" panose="020B0604020202020204" pitchFamily="34" charset="0"/>
              </a:defRPr>
            </a:lvl4pPr>
            <a:lvl5pPr>
              <a:buClr>
                <a:schemeClr val="accent1"/>
              </a:buClr>
              <a:defRPr sz="1200" b="0" i="0">
                <a:solidFill>
                  <a:schemeClr val="tx1"/>
                </a:solidFill>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5857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 Half &amp; Half Solid - Gar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483D31-3CD2-8941-99E1-804F8697393C}"/>
              </a:ext>
            </a:extLst>
          </p:cNvPr>
          <p:cNvSpPr/>
          <p:nvPr userDrawn="1"/>
        </p:nvSpPr>
        <p:spPr>
          <a:xfrm>
            <a:off x="0" y="0"/>
            <a:ext cx="5876926"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900583B-4D2F-5C42-8D59-FB2FB3B7D49B}"/>
              </a:ext>
            </a:extLst>
          </p:cNvPr>
          <p:cNvCxnSpPr>
            <a:cxnSpLocks/>
          </p:cNvCxnSpPr>
          <p:nvPr userDrawn="1"/>
        </p:nvCxnSpPr>
        <p:spPr>
          <a:xfrm>
            <a:off x="0" y="6851794"/>
            <a:ext cx="5876926"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F45807-CE7D-DE43-999E-8F4566CCBA09}"/>
              </a:ext>
            </a:extLst>
          </p:cNvPr>
          <p:cNvCxnSpPr>
            <a:cxnSpLocks/>
          </p:cNvCxnSpPr>
          <p:nvPr userDrawn="1"/>
        </p:nvCxnSpPr>
        <p:spPr>
          <a:xfrm>
            <a:off x="5876926" y="6858000"/>
            <a:ext cx="6315074"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6FB0ED0-C013-A440-A1E8-332EC9CECCA3}"/>
              </a:ext>
            </a:extLst>
          </p:cNvPr>
          <p:cNvSpPr/>
          <p:nvPr userDrawn="1"/>
        </p:nvSpPr>
        <p:spPr>
          <a:xfrm>
            <a:off x="10174340" y="6301151"/>
            <a:ext cx="1843773" cy="246221"/>
          </a:xfrm>
          <a:prstGeom prst="rect">
            <a:avLst/>
          </a:prstGeom>
        </p:spPr>
        <p:txBody>
          <a:bodyPr wrap="none">
            <a:spAutoFit/>
          </a:bodyPr>
          <a:lstStyle/>
          <a:p>
            <a:pPr algn="ctr"/>
            <a:r>
              <a:rPr lang="en-US" sz="1000" b="1" i="0" dirty="0">
                <a:solidFill>
                  <a:schemeClr val="accent2"/>
                </a:solidFill>
                <a:latin typeface="Avenir Black" panose="02000503020000020003" pitchFamily="2" charset="0"/>
              </a:rPr>
              <a:t>CAP.CAROLINACRED.ORG</a:t>
            </a:r>
          </a:p>
        </p:txBody>
      </p:sp>
      <p:sp>
        <p:nvSpPr>
          <p:cNvPr id="11" name="Content Placeholder 2">
            <a:extLst>
              <a:ext uri="{FF2B5EF4-FFF2-40B4-BE49-F238E27FC236}">
                <a16:creationId xmlns:a16="http://schemas.microsoft.com/office/drawing/2014/main" id="{0A072CDB-8395-1D4F-9549-51F60789F5A4}"/>
              </a:ext>
            </a:extLst>
          </p:cNvPr>
          <p:cNvSpPr>
            <a:spLocks noGrp="1"/>
          </p:cNvSpPr>
          <p:nvPr>
            <p:ph idx="1"/>
          </p:nvPr>
        </p:nvSpPr>
        <p:spPr>
          <a:xfrm>
            <a:off x="6315075" y="415176"/>
            <a:ext cx="5591175" cy="5795119"/>
          </a:xfrm>
        </p:spPr>
        <p:txBody>
          <a:bodyPr/>
          <a:lstStyle>
            <a:lvl1pPr>
              <a:buClr>
                <a:schemeClr val="accent1"/>
              </a:buClr>
              <a:defRPr sz="2000" b="0" i="0">
                <a:solidFill>
                  <a:schemeClr val="tx2"/>
                </a:solidFill>
                <a:latin typeface="Georgia" panose="02040502050405020303" pitchFamily="18" charset="0"/>
                <a:cs typeface="Arial" panose="020B0604020202020204" pitchFamily="34" charset="0"/>
              </a:defRPr>
            </a:lvl1pPr>
            <a:lvl2pPr>
              <a:buClr>
                <a:schemeClr val="accent1"/>
              </a:buClr>
              <a:defRPr sz="1800" b="0" i="0">
                <a:solidFill>
                  <a:schemeClr val="tx2"/>
                </a:solidFill>
                <a:latin typeface="Georgia" panose="02040502050405020303" pitchFamily="18" charset="0"/>
                <a:cs typeface="Arial" panose="020B0604020202020204" pitchFamily="34" charset="0"/>
              </a:defRPr>
            </a:lvl2pPr>
            <a:lvl3pPr>
              <a:buClr>
                <a:schemeClr val="accent1"/>
              </a:buClr>
              <a:defRPr sz="1600" b="0" i="0">
                <a:solidFill>
                  <a:schemeClr val="tx2"/>
                </a:solidFill>
                <a:latin typeface="Georgia" panose="02040502050405020303" pitchFamily="18" charset="0"/>
                <a:cs typeface="Arial" panose="020B0604020202020204" pitchFamily="34" charset="0"/>
              </a:defRPr>
            </a:lvl3pPr>
            <a:lvl4pPr>
              <a:buClr>
                <a:schemeClr val="accent1"/>
              </a:buClr>
              <a:defRPr sz="1400" b="0" i="0">
                <a:solidFill>
                  <a:schemeClr val="tx2"/>
                </a:solidFill>
                <a:latin typeface="Georgia" panose="02040502050405020303" pitchFamily="18" charset="0"/>
                <a:cs typeface="Arial" panose="020B0604020202020204" pitchFamily="34" charset="0"/>
              </a:defRPr>
            </a:lvl4pPr>
            <a:lvl5pPr>
              <a:buClr>
                <a:schemeClr val="accent1"/>
              </a:buClr>
              <a:defRPr sz="1200" b="0" i="0">
                <a:solidFill>
                  <a:schemeClr val="tx2"/>
                </a:solidFill>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8408770C-6AD9-9941-B873-45D19F7B276C}"/>
              </a:ext>
            </a:extLst>
          </p:cNvPr>
          <p:cNvSpPr>
            <a:spLocks noGrp="1"/>
          </p:cNvSpPr>
          <p:nvPr>
            <p:ph idx="10"/>
          </p:nvPr>
        </p:nvSpPr>
        <p:spPr>
          <a:xfrm>
            <a:off x="981075" y="415176"/>
            <a:ext cx="4581525" cy="5795119"/>
          </a:xfrm>
        </p:spPr>
        <p:txBody>
          <a:bodyPr/>
          <a:lstStyle>
            <a:lvl1pPr>
              <a:defRPr sz="2000" b="0" i="0">
                <a:solidFill>
                  <a:schemeClr val="bg1"/>
                </a:solidFill>
                <a:latin typeface="Georgia" panose="02040502050405020303" pitchFamily="18" charset="0"/>
                <a:cs typeface="Arial" panose="020B0604020202020204" pitchFamily="34" charset="0"/>
              </a:defRPr>
            </a:lvl1pPr>
            <a:lvl2pPr>
              <a:defRPr sz="1800" b="0" i="0">
                <a:solidFill>
                  <a:schemeClr val="bg1"/>
                </a:solidFill>
                <a:latin typeface="Georgia" panose="02040502050405020303" pitchFamily="18" charset="0"/>
                <a:cs typeface="Arial" panose="020B0604020202020204" pitchFamily="34" charset="0"/>
              </a:defRPr>
            </a:lvl2pPr>
            <a:lvl3pPr>
              <a:defRPr sz="1600" b="0" i="0">
                <a:solidFill>
                  <a:schemeClr val="bg1"/>
                </a:solidFill>
                <a:latin typeface="Georgia" panose="02040502050405020303" pitchFamily="18" charset="0"/>
                <a:cs typeface="Arial" panose="020B0604020202020204" pitchFamily="34" charset="0"/>
              </a:defRPr>
            </a:lvl3pPr>
            <a:lvl4pPr>
              <a:defRPr sz="1400" b="0" i="0">
                <a:solidFill>
                  <a:schemeClr val="bg1"/>
                </a:solidFill>
                <a:latin typeface="Georgia" panose="02040502050405020303" pitchFamily="18" charset="0"/>
                <a:cs typeface="Arial" panose="020B0604020202020204" pitchFamily="34" charset="0"/>
              </a:defRPr>
            </a:lvl4pPr>
            <a:lvl5pPr>
              <a:defRPr sz="1200" b="0" i="0">
                <a:solidFill>
                  <a:schemeClr val="bg1"/>
                </a:solidFill>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9262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 Half &amp; Half Solid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483D31-3CD2-8941-99E1-804F8697393C}"/>
              </a:ext>
            </a:extLst>
          </p:cNvPr>
          <p:cNvSpPr/>
          <p:nvPr userDrawn="1"/>
        </p:nvSpPr>
        <p:spPr>
          <a:xfrm>
            <a:off x="0" y="0"/>
            <a:ext cx="5876926"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900583B-4D2F-5C42-8D59-FB2FB3B7D49B}"/>
              </a:ext>
            </a:extLst>
          </p:cNvPr>
          <p:cNvCxnSpPr>
            <a:cxnSpLocks/>
          </p:cNvCxnSpPr>
          <p:nvPr userDrawn="1"/>
        </p:nvCxnSpPr>
        <p:spPr>
          <a:xfrm>
            <a:off x="0" y="6851794"/>
            <a:ext cx="5876926"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F45807-CE7D-DE43-999E-8F4566CCBA09}"/>
              </a:ext>
            </a:extLst>
          </p:cNvPr>
          <p:cNvCxnSpPr>
            <a:cxnSpLocks/>
          </p:cNvCxnSpPr>
          <p:nvPr userDrawn="1"/>
        </p:nvCxnSpPr>
        <p:spPr>
          <a:xfrm>
            <a:off x="5876926" y="6858000"/>
            <a:ext cx="6315074"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6FB0ED0-C013-A440-A1E8-332EC9CECCA3}"/>
              </a:ext>
            </a:extLst>
          </p:cNvPr>
          <p:cNvSpPr/>
          <p:nvPr userDrawn="1"/>
        </p:nvSpPr>
        <p:spPr>
          <a:xfrm>
            <a:off x="10174340" y="6301151"/>
            <a:ext cx="1843773" cy="246221"/>
          </a:xfrm>
          <a:prstGeom prst="rect">
            <a:avLst/>
          </a:prstGeom>
        </p:spPr>
        <p:txBody>
          <a:bodyPr wrap="none">
            <a:spAutoFit/>
          </a:bodyPr>
          <a:lstStyle/>
          <a:p>
            <a:pPr algn="ctr"/>
            <a:r>
              <a:rPr lang="en-US" sz="1000" b="1" i="0" dirty="0">
                <a:solidFill>
                  <a:schemeClr val="accent1"/>
                </a:solidFill>
                <a:latin typeface="Avenir Black" panose="02000503020000020003" pitchFamily="2" charset="0"/>
              </a:rPr>
              <a:t>CAP.CAROLINACRED.ORG</a:t>
            </a:r>
          </a:p>
        </p:txBody>
      </p:sp>
      <p:sp>
        <p:nvSpPr>
          <p:cNvPr id="11" name="Content Placeholder 2">
            <a:extLst>
              <a:ext uri="{FF2B5EF4-FFF2-40B4-BE49-F238E27FC236}">
                <a16:creationId xmlns:a16="http://schemas.microsoft.com/office/drawing/2014/main" id="{0A072CDB-8395-1D4F-9549-51F60789F5A4}"/>
              </a:ext>
            </a:extLst>
          </p:cNvPr>
          <p:cNvSpPr>
            <a:spLocks noGrp="1"/>
          </p:cNvSpPr>
          <p:nvPr>
            <p:ph idx="1"/>
          </p:nvPr>
        </p:nvSpPr>
        <p:spPr>
          <a:xfrm>
            <a:off x="6315075" y="415176"/>
            <a:ext cx="5591175" cy="5795119"/>
          </a:xfrm>
        </p:spPr>
        <p:txBody>
          <a:bodyPr/>
          <a:lstStyle>
            <a:lvl1pPr>
              <a:buClr>
                <a:schemeClr val="accent1"/>
              </a:buClr>
              <a:defRPr sz="2000" b="0" i="0">
                <a:solidFill>
                  <a:schemeClr val="tx2"/>
                </a:solidFill>
                <a:latin typeface="Georgia" panose="02040502050405020303" pitchFamily="18" charset="0"/>
                <a:cs typeface="Arial" panose="020B0604020202020204" pitchFamily="34" charset="0"/>
              </a:defRPr>
            </a:lvl1pPr>
            <a:lvl2pPr>
              <a:buClr>
                <a:schemeClr val="accent1"/>
              </a:buClr>
              <a:defRPr sz="1800" b="0" i="0">
                <a:solidFill>
                  <a:schemeClr val="tx2"/>
                </a:solidFill>
                <a:latin typeface="Georgia" panose="02040502050405020303" pitchFamily="18" charset="0"/>
                <a:cs typeface="Arial" panose="020B0604020202020204" pitchFamily="34" charset="0"/>
              </a:defRPr>
            </a:lvl2pPr>
            <a:lvl3pPr>
              <a:buClr>
                <a:schemeClr val="accent1"/>
              </a:buClr>
              <a:defRPr sz="1600" b="0" i="0">
                <a:solidFill>
                  <a:schemeClr val="tx2"/>
                </a:solidFill>
                <a:latin typeface="Georgia" panose="02040502050405020303" pitchFamily="18" charset="0"/>
                <a:cs typeface="Arial" panose="020B0604020202020204" pitchFamily="34" charset="0"/>
              </a:defRPr>
            </a:lvl3pPr>
            <a:lvl4pPr>
              <a:buClr>
                <a:schemeClr val="accent1"/>
              </a:buClr>
              <a:defRPr sz="1400" b="0" i="0">
                <a:solidFill>
                  <a:schemeClr val="tx2"/>
                </a:solidFill>
                <a:latin typeface="Georgia" panose="02040502050405020303" pitchFamily="18" charset="0"/>
                <a:cs typeface="Arial" panose="020B0604020202020204" pitchFamily="34" charset="0"/>
              </a:defRPr>
            </a:lvl4pPr>
            <a:lvl5pPr>
              <a:buClr>
                <a:schemeClr val="accent1"/>
              </a:buClr>
              <a:defRPr sz="1200" b="0" i="0">
                <a:solidFill>
                  <a:schemeClr val="tx2"/>
                </a:solidFill>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8408770C-6AD9-9941-B873-45D19F7B276C}"/>
              </a:ext>
            </a:extLst>
          </p:cNvPr>
          <p:cNvSpPr>
            <a:spLocks noGrp="1"/>
          </p:cNvSpPr>
          <p:nvPr>
            <p:ph idx="10"/>
          </p:nvPr>
        </p:nvSpPr>
        <p:spPr>
          <a:xfrm>
            <a:off x="981075" y="415176"/>
            <a:ext cx="4581525" cy="5795119"/>
          </a:xfrm>
        </p:spPr>
        <p:txBody>
          <a:bodyPr/>
          <a:lstStyle>
            <a:lvl1pPr>
              <a:defRPr sz="2000" b="0" i="0">
                <a:solidFill>
                  <a:schemeClr val="bg1"/>
                </a:solidFill>
                <a:latin typeface="Georgia" panose="02040502050405020303" pitchFamily="18" charset="0"/>
                <a:cs typeface="Arial" panose="020B0604020202020204" pitchFamily="34" charset="0"/>
              </a:defRPr>
            </a:lvl1pPr>
            <a:lvl2pPr>
              <a:defRPr sz="1800" b="0" i="0">
                <a:solidFill>
                  <a:schemeClr val="bg1"/>
                </a:solidFill>
                <a:latin typeface="Georgia" panose="02040502050405020303" pitchFamily="18" charset="0"/>
                <a:cs typeface="Arial" panose="020B0604020202020204" pitchFamily="34" charset="0"/>
              </a:defRPr>
            </a:lvl2pPr>
            <a:lvl3pPr>
              <a:defRPr sz="1600" b="0" i="0">
                <a:solidFill>
                  <a:schemeClr val="bg1"/>
                </a:solidFill>
                <a:latin typeface="Georgia" panose="02040502050405020303" pitchFamily="18" charset="0"/>
                <a:cs typeface="Arial" panose="020B0604020202020204" pitchFamily="34" charset="0"/>
              </a:defRPr>
            </a:lvl3pPr>
            <a:lvl4pPr>
              <a:defRPr sz="1400" b="0" i="0">
                <a:solidFill>
                  <a:schemeClr val="bg1"/>
                </a:solidFill>
                <a:latin typeface="Georgia" panose="02040502050405020303" pitchFamily="18" charset="0"/>
                <a:cs typeface="Arial" panose="020B0604020202020204" pitchFamily="34" charset="0"/>
              </a:defRPr>
            </a:lvl4pPr>
            <a:lvl5pPr>
              <a:defRPr sz="1200" b="0" i="0">
                <a:solidFill>
                  <a:schemeClr val="bg1"/>
                </a:solidFill>
                <a:latin typeface="Georgia" panose="020405020504050203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0963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 Blank - Garnet">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E75C330-56B0-9A41-8CA4-40F077284C61}"/>
              </a:ext>
            </a:extLst>
          </p:cNvPr>
          <p:cNvCxnSpPr>
            <a:cxnSpLocks/>
          </p:cNvCxnSpPr>
          <p:nvPr userDrawn="1"/>
        </p:nvCxnSpPr>
        <p:spPr>
          <a:xfrm>
            <a:off x="978568" y="6800994"/>
            <a:ext cx="11213432" cy="0"/>
          </a:xfrm>
          <a:prstGeom prst="line">
            <a:avLst/>
          </a:prstGeom>
          <a:ln w="127000">
            <a:solidFill>
              <a:srgbClr val="8626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AF33C3-6F16-2A4F-B6FD-04D047605D6A}"/>
              </a:ext>
            </a:extLst>
          </p:cNvPr>
          <p:cNvCxnSpPr>
            <a:cxnSpLocks/>
          </p:cNvCxnSpPr>
          <p:nvPr userDrawn="1"/>
        </p:nvCxnSpPr>
        <p:spPr>
          <a:xfrm>
            <a:off x="0" y="6800994"/>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sitting&#10;&#10;Description automatically generated">
            <a:extLst>
              <a:ext uri="{FF2B5EF4-FFF2-40B4-BE49-F238E27FC236}">
                <a16:creationId xmlns:a16="http://schemas.microsoft.com/office/drawing/2014/main" id="{1CC3CEE4-3710-7B47-8A85-9B8B8C4B57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7555" y="6085251"/>
            <a:ext cx="543976" cy="625887"/>
          </a:xfrm>
          <a:prstGeom prst="rect">
            <a:avLst/>
          </a:prstGeom>
        </p:spPr>
      </p:pic>
      <p:sp>
        <p:nvSpPr>
          <p:cNvPr id="6" name="Rectangle 5">
            <a:extLst>
              <a:ext uri="{FF2B5EF4-FFF2-40B4-BE49-F238E27FC236}">
                <a16:creationId xmlns:a16="http://schemas.microsoft.com/office/drawing/2014/main" id="{6B68C7BF-9567-E94B-AEC4-3CDC7D1FEA90}"/>
              </a:ext>
            </a:extLst>
          </p:cNvPr>
          <p:cNvSpPr/>
          <p:nvPr userDrawn="1"/>
        </p:nvSpPr>
        <p:spPr>
          <a:xfrm>
            <a:off x="10174340" y="6301151"/>
            <a:ext cx="1843773" cy="246221"/>
          </a:xfrm>
          <a:prstGeom prst="rect">
            <a:avLst/>
          </a:prstGeom>
        </p:spPr>
        <p:txBody>
          <a:bodyPr wrap="none">
            <a:spAutoFit/>
          </a:bodyPr>
          <a:lstStyle/>
          <a:p>
            <a:pPr algn="ctr"/>
            <a:r>
              <a:rPr lang="en-US" sz="1000" b="1" i="0" dirty="0">
                <a:solidFill>
                  <a:schemeClr val="accent2"/>
                </a:solidFill>
                <a:latin typeface="Avenir Black" panose="02000503020000020003" pitchFamily="2" charset="0"/>
              </a:rPr>
              <a:t>CAP.CAROLINACRED.ORG</a:t>
            </a:r>
          </a:p>
        </p:txBody>
      </p:sp>
    </p:spTree>
    <p:extLst>
      <p:ext uri="{BB962C8B-B14F-4D97-AF65-F5344CB8AC3E}">
        <p14:creationId xmlns:p14="http://schemas.microsoft.com/office/powerpoint/2010/main" val="164121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A1448B-EDE3-654E-AA87-D9ABD2039D19}"/>
              </a:ext>
            </a:extLst>
          </p:cNvPr>
          <p:cNvSpPr/>
          <p:nvPr userDrawn="1"/>
        </p:nvSpPr>
        <p:spPr>
          <a:xfrm>
            <a:off x="0" y="0"/>
            <a:ext cx="12191999" cy="5850821"/>
          </a:xfrm>
          <a:prstGeom prst="rect">
            <a:avLst/>
          </a:prstGeom>
          <a:solidFill>
            <a:srgbClr val="426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7CA2311-33C3-3445-B84B-84B08587AB50}"/>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56448" b="17427"/>
          <a:stretch/>
        </p:blipFill>
        <p:spPr>
          <a:xfrm>
            <a:off x="6400800" y="-1"/>
            <a:ext cx="5791199" cy="6176112"/>
          </a:xfrm>
          <a:prstGeom prst="rect">
            <a:avLst/>
          </a:prstGeom>
        </p:spPr>
      </p:pic>
      <p:sp>
        <p:nvSpPr>
          <p:cNvPr id="11" name="Rectangle 10">
            <a:extLst>
              <a:ext uri="{FF2B5EF4-FFF2-40B4-BE49-F238E27FC236}">
                <a16:creationId xmlns:a16="http://schemas.microsoft.com/office/drawing/2014/main" id="{748D9DC7-53A9-3841-BDF8-2F2C668E0540}"/>
              </a:ext>
            </a:extLst>
          </p:cNvPr>
          <p:cNvSpPr/>
          <p:nvPr userDrawn="1"/>
        </p:nvSpPr>
        <p:spPr>
          <a:xfrm>
            <a:off x="0" y="5646820"/>
            <a:ext cx="12192000" cy="1211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49E0ABA-EB90-1B46-BC14-CEA4337B5538}"/>
              </a:ext>
            </a:extLst>
          </p:cNvPr>
          <p:cNvCxnSpPr>
            <a:cxnSpLocks/>
          </p:cNvCxnSpPr>
          <p:nvPr userDrawn="1"/>
        </p:nvCxnSpPr>
        <p:spPr>
          <a:xfrm>
            <a:off x="978568" y="5645294"/>
            <a:ext cx="11213432"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EC1B3C-4B35-AF4E-BAF5-853CE112825B}"/>
              </a:ext>
            </a:extLst>
          </p:cNvPr>
          <p:cNvCxnSpPr>
            <a:cxnSpLocks/>
          </p:cNvCxnSpPr>
          <p:nvPr userDrawn="1"/>
        </p:nvCxnSpPr>
        <p:spPr>
          <a:xfrm>
            <a:off x="0" y="5645294"/>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7509551-04C9-7146-AA2C-CD2CCF197C01}"/>
              </a:ext>
            </a:extLst>
          </p:cNvPr>
          <p:cNvSpPr/>
          <p:nvPr userDrawn="1"/>
        </p:nvSpPr>
        <p:spPr>
          <a:xfrm>
            <a:off x="10232915" y="6170164"/>
            <a:ext cx="1843774" cy="246221"/>
          </a:xfrm>
          <a:prstGeom prst="rect">
            <a:avLst/>
          </a:prstGeom>
        </p:spPr>
        <p:txBody>
          <a:bodyPr wrap="none">
            <a:spAutoFit/>
          </a:bodyPr>
          <a:lstStyle/>
          <a:p>
            <a:pPr algn="ctr"/>
            <a:r>
              <a:rPr lang="en-US" sz="1000" b="1" i="0" dirty="0">
                <a:solidFill>
                  <a:schemeClr val="accent1"/>
                </a:solidFill>
                <a:latin typeface="Avenir Black" panose="02000503020000020003" pitchFamily="2" charset="0"/>
              </a:rPr>
              <a:t>CAP.CAROLINACRED.ORG</a:t>
            </a:r>
          </a:p>
        </p:txBody>
      </p:sp>
      <p:cxnSp>
        <p:nvCxnSpPr>
          <p:cNvPr id="18" name="Straight Connector 17">
            <a:extLst>
              <a:ext uri="{FF2B5EF4-FFF2-40B4-BE49-F238E27FC236}">
                <a16:creationId xmlns:a16="http://schemas.microsoft.com/office/drawing/2014/main" id="{E034584C-FA35-E04E-9289-26AD272EF1C8}"/>
              </a:ext>
            </a:extLst>
          </p:cNvPr>
          <p:cNvCxnSpPr>
            <a:cxnSpLocks/>
          </p:cNvCxnSpPr>
          <p:nvPr userDrawn="1"/>
        </p:nvCxnSpPr>
        <p:spPr>
          <a:xfrm>
            <a:off x="1540120" y="2004791"/>
            <a:ext cx="91668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E057F04-C905-A945-AE3B-FF326B3A6B43}"/>
              </a:ext>
            </a:extLst>
          </p:cNvPr>
          <p:cNvSpPr>
            <a:spLocks noGrp="1"/>
          </p:cNvSpPr>
          <p:nvPr>
            <p:ph type="title" hasCustomPrompt="1"/>
          </p:nvPr>
        </p:nvSpPr>
        <p:spPr>
          <a:xfrm>
            <a:off x="1527420" y="1552911"/>
            <a:ext cx="10515600" cy="323166"/>
          </a:xfrm>
        </p:spPr>
        <p:txBody>
          <a:bodyPr>
            <a:normAutofit/>
          </a:bodyPr>
          <a:lstStyle>
            <a:lvl1pPr>
              <a:defRPr sz="1500" b="0" i="0">
                <a:solidFill>
                  <a:schemeClr val="bg1"/>
                </a:solidFill>
                <a:latin typeface="Avenir Book" panose="02000503020000020003" pitchFamily="2" charset="0"/>
              </a:defRPr>
            </a:lvl1pPr>
          </a:lstStyle>
          <a:p>
            <a:r>
              <a:rPr lang="en-US" dirty="0"/>
              <a:t>CLICK TO EDIT MASTER TITLE STYLE</a:t>
            </a:r>
          </a:p>
        </p:txBody>
      </p:sp>
      <p:sp>
        <p:nvSpPr>
          <p:cNvPr id="20" name="Text Placeholder 3">
            <a:extLst>
              <a:ext uri="{FF2B5EF4-FFF2-40B4-BE49-F238E27FC236}">
                <a16:creationId xmlns:a16="http://schemas.microsoft.com/office/drawing/2014/main" id="{880059E7-FA79-3B45-B454-3F68949E4015}"/>
              </a:ext>
            </a:extLst>
          </p:cNvPr>
          <p:cNvSpPr>
            <a:spLocks noGrp="1"/>
          </p:cNvSpPr>
          <p:nvPr>
            <p:ph type="body" sz="quarter" idx="10" hasCustomPrompt="1"/>
          </p:nvPr>
        </p:nvSpPr>
        <p:spPr>
          <a:xfrm>
            <a:off x="1527175" y="2181225"/>
            <a:ext cx="10309225" cy="2593975"/>
          </a:xfrm>
        </p:spPr>
        <p:txBody>
          <a:bodyPr>
            <a:normAutofit/>
          </a:bodyPr>
          <a:lstStyle>
            <a:lvl1pPr marL="0" indent="0">
              <a:buNone/>
              <a:defRPr sz="4800" b="1" i="0">
                <a:solidFill>
                  <a:schemeClr val="bg1"/>
                </a:solidFill>
                <a:latin typeface="Avenir Black" panose="02000503020000020003" pitchFamily="2" charset="0"/>
              </a:defRPr>
            </a:lvl1pPr>
            <a:lvl2pPr marL="457200" indent="0">
              <a:buNone/>
              <a:defRPr/>
            </a:lvl2pPr>
          </a:lstStyle>
          <a:p>
            <a:pPr lvl="0"/>
            <a:r>
              <a:rPr lang="en-US" dirty="0"/>
              <a:t>CLICK TO EDIT MASTER TEXT STYLES</a:t>
            </a:r>
          </a:p>
        </p:txBody>
      </p:sp>
      <p:pic>
        <p:nvPicPr>
          <p:cNvPr id="25" name="Picture 24" descr="A picture containing sitting&#10;&#10;Description automatically generated">
            <a:extLst>
              <a:ext uri="{FF2B5EF4-FFF2-40B4-BE49-F238E27FC236}">
                <a16:creationId xmlns:a16="http://schemas.microsoft.com/office/drawing/2014/main" id="{0701B59B-04F9-6949-B450-C487B8612A5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 r="-902"/>
          <a:stretch/>
        </p:blipFill>
        <p:spPr>
          <a:xfrm>
            <a:off x="193028" y="5996153"/>
            <a:ext cx="2398486" cy="594242"/>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0282FFA4-D1FB-7342-B60D-D77495D5ED6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7444" y="6055991"/>
            <a:ext cx="1670627" cy="474566"/>
          </a:xfrm>
          <a:prstGeom prst="rect">
            <a:avLst/>
          </a:prstGeom>
        </p:spPr>
      </p:pic>
      <p:pic>
        <p:nvPicPr>
          <p:cNvPr id="27" name="Picture 26" descr="A close up of a logo&#10;&#10;Description automatically generated">
            <a:extLst>
              <a:ext uri="{FF2B5EF4-FFF2-40B4-BE49-F238E27FC236}">
                <a16:creationId xmlns:a16="http://schemas.microsoft.com/office/drawing/2014/main" id="{750160C5-F4C8-464A-876E-457BF7F5E48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773601" y="6077486"/>
            <a:ext cx="1651755" cy="431575"/>
          </a:xfrm>
          <a:prstGeom prst="rect">
            <a:avLst/>
          </a:prstGeom>
        </p:spPr>
      </p:pic>
    </p:spTree>
    <p:extLst>
      <p:ext uri="{BB962C8B-B14F-4D97-AF65-F5344CB8AC3E}">
        <p14:creationId xmlns:p14="http://schemas.microsoft.com/office/powerpoint/2010/main" val="3088641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 Blank - Blue">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E75C330-56B0-9A41-8CA4-40F077284C61}"/>
              </a:ext>
            </a:extLst>
          </p:cNvPr>
          <p:cNvCxnSpPr>
            <a:cxnSpLocks/>
          </p:cNvCxnSpPr>
          <p:nvPr userDrawn="1"/>
        </p:nvCxnSpPr>
        <p:spPr>
          <a:xfrm>
            <a:off x="978568" y="6800994"/>
            <a:ext cx="11213432"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AF33C3-6F16-2A4F-B6FD-04D047605D6A}"/>
              </a:ext>
            </a:extLst>
          </p:cNvPr>
          <p:cNvCxnSpPr>
            <a:cxnSpLocks/>
          </p:cNvCxnSpPr>
          <p:nvPr userDrawn="1"/>
        </p:nvCxnSpPr>
        <p:spPr>
          <a:xfrm>
            <a:off x="0" y="6800994"/>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sitting&#10;&#10;Description automatically generated">
            <a:extLst>
              <a:ext uri="{FF2B5EF4-FFF2-40B4-BE49-F238E27FC236}">
                <a16:creationId xmlns:a16="http://schemas.microsoft.com/office/drawing/2014/main" id="{4A316FAC-9675-3B4E-8B57-68FDEFB480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7555" y="6085251"/>
            <a:ext cx="543976" cy="625887"/>
          </a:xfrm>
          <a:prstGeom prst="rect">
            <a:avLst/>
          </a:prstGeom>
        </p:spPr>
      </p:pic>
      <p:sp>
        <p:nvSpPr>
          <p:cNvPr id="6" name="Rectangle 5">
            <a:extLst>
              <a:ext uri="{FF2B5EF4-FFF2-40B4-BE49-F238E27FC236}">
                <a16:creationId xmlns:a16="http://schemas.microsoft.com/office/drawing/2014/main" id="{771A949A-7B70-3245-B5F3-F855C7823125}"/>
              </a:ext>
            </a:extLst>
          </p:cNvPr>
          <p:cNvSpPr/>
          <p:nvPr userDrawn="1"/>
        </p:nvSpPr>
        <p:spPr>
          <a:xfrm>
            <a:off x="10174340" y="6301151"/>
            <a:ext cx="1843774" cy="246221"/>
          </a:xfrm>
          <a:prstGeom prst="rect">
            <a:avLst/>
          </a:prstGeom>
        </p:spPr>
        <p:txBody>
          <a:bodyPr wrap="none">
            <a:spAutoFit/>
          </a:bodyPr>
          <a:lstStyle/>
          <a:p>
            <a:pPr algn="ctr"/>
            <a:r>
              <a:rPr lang="en-US" sz="1000" b="1" i="0" dirty="0">
                <a:solidFill>
                  <a:schemeClr val="accent1"/>
                </a:solidFill>
                <a:latin typeface="Avenir Black" panose="02000503020000020003" pitchFamily="2" charset="0"/>
              </a:rPr>
              <a:t>CAP.CAROLINACRED.ORG</a:t>
            </a:r>
          </a:p>
        </p:txBody>
      </p:sp>
    </p:spTree>
    <p:extLst>
      <p:ext uri="{BB962C8B-B14F-4D97-AF65-F5344CB8AC3E}">
        <p14:creationId xmlns:p14="http://schemas.microsoft.com/office/powerpoint/2010/main" val="67522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 Garnet ">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1015FD2-DD3A-FA46-9931-890610563136}"/>
              </a:ext>
            </a:extLst>
          </p:cNvPr>
          <p:cNvCxnSpPr>
            <a:cxnSpLocks/>
          </p:cNvCxnSpPr>
          <p:nvPr userDrawn="1"/>
        </p:nvCxnSpPr>
        <p:spPr>
          <a:xfrm>
            <a:off x="0" y="6858000"/>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3B2BCE-5102-6C49-80B9-D8F915C7EC90}"/>
              </a:ext>
            </a:extLst>
          </p:cNvPr>
          <p:cNvCxnSpPr>
            <a:cxnSpLocks/>
          </p:cNvCxnSpPr>
          <p:nvPr userDrawn="1"/>
        </p:nvCxnSpPr>
        <p:spPr>
          <a:xfrm>
            <a:off x="978568" y="6858000"/>
            <a:ext cx="11213432"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AC22AA9-7140-224D-81A2-E2503893A9F2}"/>
              </a:ext>
            </a:extLst>
          </p:cNvPr>
          <p:cNvSpPr/>
          <p:nvPr userDrawn="1"/>
        </p:nvSpPr>
        <p:spPr>
          <a:xfrm>
            <a:off x="10174340" y="6301151"/>
            <a:ext cx="1843774" cy="246221"/>
          </a:xfrm>
          <a:prstGeom prst="rect">
            <a:avLst/>
          </a:prstGeom>
        </p:spPr>
        <p:txBody>
          <a:bodyPr wrap="none">
            <a:spAutoFit/>
          </a:bodyPr>
          <a:lstStyle/>
          <a:p>
            <a:pPr algn="ctr"/>
            <a:r>
              <a:rPr lang="en-US" sz="1000" b="1" i="0" dirty="0">
                <a:solidFill>
                  <a:schemeClr val="accent1"/>
                </a:solidFill>
                <a:latin typeface="Avenir Black" panose="02000503020000020003" pitchFamily="2" charset="0"/>
              </a:rPr>
              <a:t>CAP.CAROLINACRED.ORG</a:t>
            </a:r>
          </a:p>
        </p:txBody>
      </p:sp>
      <p:pic>
        <p:nvPicPr>
          <p:cNvPr id="12" name="Picture 11" descr="A picture containing sitting&#10;&#10;Description automatically generated">
            <a:extLst>
              <a:ext uri="{FF2B5EF4-FFF2-40B4-BE49-F238E27FC236}">
                <a16:creationId xmlns:a16="http://schemas.microsoft.com/office/drawing/2014/main" id="{27D5FCA3-B053-AF40-A58F-164D6C0C9D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7555" y="6085251"/>
            <a:ext cx="543976" cy="625887"/>
          </a:xfrm>
          <a:prstGeom prst="rect">
            <a:avLst/>
          </a:prstGeom>
        </p:spPr>
      </p:pic>
      <p:cxnSp>
        <p:nvCxnSpPr>
          <p:cNvPr id="14" name="Straight Connector 13">
            <a:extLst>
              <a:ext uri="{FF2B5EF4-FFF2-40B4-BE49-F238E27FC236}">
                <a16:creationId xmlns:a16="http://schemas.microsoft.com/office/drawing/2014/main" id="{DF130106-6E46-7A41-9B45-9922AD665D72}"/>
              </a:ext>
            </a:extLst>
          </p:cNvPr>
          <p:cNvCxnSpPr>
            <a:cxnSpLocks/>
          </p:cNvCxnSpPr>
          <p:nvPr userDrawn="1"/>
        </p:nvCxnSpPr>
        <p:spPr>
          <a:xfrm>
            <a:off x="978568" y="1064991"/>
            <a:ext cx="1121343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1C952077-D0DA-A94C-A936-33481B07F2A2}"/>
              </a:ext>
            </a:extLst>
          </p:cNvPr>
          <p:cNvSpPr>
            <a:spLocks noGrp="1"/>
          </p:cNvSpPr>
          <p:nvPr>
            <p:ph type="title" hasCustomPrompt="1"/>
          </p:nvPr>
        </p:nvSpPr>
        <p:spPr>
          <a:xfrm>
            <a:off x="927100" y="581099"/>
            <a:ext cx="10515600" cy="568685"/>
          </a:xfrm>
        </p:spPr>
        <p:txBody>
          <a:bodyPr>
            <a:normAutofit/>
          </a:bodyPr>
          <a:lstStyle>
            <a:lvl1pPr>
              <a:defRPr sz="2000" b="1" i="0">
                <a:solidFill>
                  <a:schemeClr val="accent2"/>
                </a:solidFill>
                <a:latin typeface="Avenir Black" panose="02000503020000020003" pitchFamily="2" charset="0"/>
              </a:defRPr>
            </a:lvl1pPr>
          </a:lstStyle>
          <a:p>
            <a:r>
              <a:rPr lang="en-US" dirty="0"/>
              <a:t>CLICK TO EDIT MASTER TITLE STYLE</a:t>
            </a:r>
          </a:p>
        </p:txBody>
      </p:sp>
      <p:sp>
        <p:nvSpPr>
          <p:cNvPr id="15" name="Text Placeholder 16">
            <a:extLst>
              <a:ext uri="{FF2B5EF4-FFF2-40B4-BE49-F238E27FC236}">
                <a16:creationId xmlns:a16="http://schemas.microsoft.com/office/drawing/2014/main" id="{70B12600-8EAB-3946-A778-7CF8AAAEEECF}"/>
              </a:ext>
            </a:extLst>
          </p:cNvPr>
          <p:cNvSpPr>
            <a:spLocks noGrp="1"/>
          </p:cNvSpPr>
          <p:nvPr>
            <p:ph type="body" sz="quarter" idx="10"/>
          </p:nvPr>
        </p:nvSpPr>
        <p:spPr>
          <a:xfrm>
            <a:off x="978568" y="1320799"/>
            <a:ext cx="10768932" cy="3683001"/>
          </a:xfrm>
        </p:spPr>
        <p:txBody>
          <a:bodyPr>
            <a:normAutofit/>
          </a:bodyPr>
          <a:lstStyle>
            <a:lvl1pPr marL="0" indent="0">
              <a:lnSpc>
                <a:spcPct val="120000"/>
              </a:lnSpc>
              <a:spcBef>
                <a:spcPts val="600"/>
              </a:spcBef>
              <a:spcAft>
                <a:spcPts val="600"/>
              </a:spcAft>
              <a:buClr>
                <a:schemeClr val="accent1"/>
              </a:buClr>
              <a:buNone/>
              <a:defRPr sz="2000"/>
            </a:lvl1pPr>
            <a:lvl2pPr marL="800100" indent="-342900">
              <a:spcBef>
                <a:spcPts val="600"/>
              </a:spcBef>
              <a:spcAft>
                <a:spcPts val="600"/>
              </a:spcAft>
              <a:buClr>
                <a:schemeClr val="accent1"/>
              </a:buClr>
              <a:buFont typeface="Arial" panose="020B0604020202020204" pitchFamily="34" charset="0"/>
              <a:buChar char="•"/>
              <a:defRPr sz="1600"/>
            </a:lvl2pPr>
            <a:lvl3pPr>
              <a:spcBef>
                <a:spcPts val="600"/>
              </a:spcBef>
              <a:spcAft>
                <a:spcPts val="600"/>
              </a:spcAft>
              <a:buClr>
                <a:schemeClr val="accent1"/>
              </a:buClr>
              <a:defRPr sz="1600"/>
            </a:lvl3pPr>
            <a:lvl4pPr>
              <a:spcBef>
                <a:spcPts val="600"/>
              </a:spcBef>
              <a:spcAft>
                <a:spcPts val="600"/>
              </a:spcAft>
              <a:buClr>
                <a:schemeClr val="accent1"/>
              </a:buClr>
              <a:defRPr sz="1600"/>
            </a:lvl4pPr>
            <a:lvl5pPr>
              <a:spcBef>
                <a:spcPts val="60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542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 - Blu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1015FD2-DD3A-FA46-9931-890610563136}"/>
              </a:ext>
            </a:extLst>
          </p:cNvPr>
          <p:cNvCxnSpPr>
            <a:cxnSpLocks/>
          </p:cNvCxnSpPr>
          <p:nvPr userDrawn="1"/>
        </p:nvCxnSpPr>
        <p:spPr>
          <a:xfrm>
            <a:off x="0" y="6839094"/>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3B2BCE-5102-6C49-80B9-D8F915C7EC90}"/>
              </a:ext>
            </a:extLst>
          </p:cNvPr>
          <p:cNvCxnSpPr>
            <a:cxnSpLocks/>
          </p:cNvCxnSpPr>
          <p:nvPr userDrawn="1"/>
        </p:nvCxnSpPr>
        <p:spPr>
          <a:xfrm>
            <a:off x="978568" y="6839094"/>
            <a:ext cx="11213432"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0A888DD-3464-E943-9FFC-22D4CEA74F19}"/>
              </a:ext>
            </a:extLst>
          </p:cNvPr>
          <p:cNvSpPr/>
          <p:nvPr userDrawn="1"/>
        </p:nvSpPr>
        <p:spPr>
          <a:xfrm>
            <a:off x="10174340" y="6301151"/>
            <a:ext cx="1843774" cy="246221"/>
          </a:xfrm>
          <a:prstGeom prst="rect">
            <a:avLst/>
          </a:prstGeom>
        </p:spPr>
        <p:txBody>
          <a:bodyPr wrap="none">
            <a:spAutoFit/>
          </a:bodyPr>
          <a:lstStyle/>
          <a:p>
            <a:pPr algn="ctr"/>
            <a:r>
              <a:rPr lang="en-US" sz="1000" b="1" i="0" dirty="0">
                <a:solidFill>
                  <a:schemeClr val="accent2"/>
                </a:solidFill>
                <a:latin typeface="Avenir Black" panose="02000503020000020003" pitchFamily="2" charset="0"/>
              </a:rPr>
              <a:t>CAP.CAROLINACRED.ORG</a:t>
            </a:r>
          </a:p>
        </p:txBody>
      </p:sp>
      <p:pic>
        <p:nvPicPr>
          <p:cNvPr id="15" name="Picture 14" descr="A picture containing sitting&#10;&#10;Description automatically generated">
            <a:extLst>
              <a:ext uri="{FF2B5EF4-FFF2-40B4-BE49-F238E27FC236}">
                <a16:creationId xmlns:a16="http://schemas.microsoft.com/office/drawing/2014/main" id="{A6C263CC-85AB-4D4D-88A8-124C7DCF5A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7555" y="6085251"/>
            <a:ext cx="543976" cy="625887"/>
          </a:xfrm>
          <a:prstGeom prst="rect">
            <a:avLst/>
          </a:prstGeom>
        </p:spPr>
      </p:pic>
      <p:sp>
        <p:nvSpPr>
          <p:cNvPr id="19" name="Title 3">
            <a:extLst>
              <a:ext uri="{FF2B5EF4-FFF2-40B4-BE49-F238E27FC236}">
                <a16:creationId xmlns:a16="http://schemas.microsoft.com/office/drawing/2014/main" id="{4AE5AE1B-D1AE-B645-B72A-A2E394824354}"/>
              </a:ext>
            </a:extLst>
          </p:cNvPr>
          <p:cNvSpPr>
            <a:spLocks noGrp="1"/>
          </p:cNvSpPr>
          <p:nvPr>
            <p:ph type="title" hasCustomPrompt="1"/>
          </p:nvPr>
        </p:nvSpPr>
        <p:spPr>
          <a:xfrm>
            <a:off x="927100" y="581099"/>
            <a:ext cx="10515600" cy="568685"/>
          </a:xfrm>
        </p:spPr>
        <p:txBody>
          <a:bodyPr>
            <a:normAutofit/>
          </a:bodyPr>
          <a:lstStyle>
            <a:lvl1pPr>
              <a:defRPr sz="2000" b="1" i="0">
                <a:solidFill>
                  <a:schemeClr val="accent1"/>
                </a:solidFill>
                <a:latin typeface="Avenir Black" panose="02000503020000020003" pitchFamily="2" charset="0"/>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AEF33694-D056-964B-B25B-6914BFEBB33F}"/>
              </a:ext>
            </a:extLst>
          </p:cNvPr>
          <p:cNvCxnSpPr>
            <a:cxnSpLocks/>
          </p:cNvCxnSpPr>
          <p:nvPr userDrawn="1"/>
        </p:nvCxnSpPr>
        <p:spPr>
          <a:xfrm>
            <a:off x="978568" y="1064991"/>
            <a:ext cx="1121343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6">
            <a:extLst>
              <a:ext uri="{FF2B5EF4-FFF2-40B4-BE49-F238E27FC236}">
                <a16:creationId xmlns:a16="http://schemas.microsoft.com/office/drawing/2014/main" id="{53121F21-CEAE-E741-BCA1-E44FDA604C99}"/>
              </a:ext>
            </a:extLst>
          </p:cNvPr>
          <p:cNvSpPr>
            <a:spLocks noGrp="1"/>
          </p:cNvSpPr>
          <p:nvPr>
            <p:ph type="body" sz="quarter" idx="10"/>
          </p:nvPr>
        </p:nvSpPr>
        <p:spPr>
          <a:xfrm>
            <a:off x="978568" y="1320799"/>
            <a:ext cx="10768932" cy="3683001"/>
          </a:xfrm>
        </p:spPr>
        <p:txBody>
          <a:bodyPr>
            <a:normAutofit/>
          </a:bodyPr>
          <a:lstStyle>
            <a:lvl1pPr marL="0" indent="0">
              <a:lnSpc>
                <a:spcPct val="120000"/>
              </a:lnSpc>
              <a:spcBef>
                <a:spcPts val="600"/>
              </a:spcBef>
              <a:spcAft>
                <a:spcPts val="600"/>
              </a:spcAft>
              <a:buClr>
                <a:schemeClr val="accent1"/>
              </a:buClr>
              <a:buNone/>
              <a:defRPr sz="2000"/>
            </a:lvl1pPr>
            <a:lvl2pPr marL="800100" indent="-342900">
              <a:spcBef>
                <a:spcPts val="600"/>
              </a:spcBef>
              <a:spcAft>
                <a:spcPts val="600"/>
              </a:spcAft>
              <a:buClr>
                <a:schemeClr val="accent1"/>
              </a:buClr>
              <a:buFont typeface="Arial" panose="020B0604020202020204" pitchFamily="34" charset="0"/>
              <a:buChar char="•"/>
              <a:defRPr sz="1600"/>
            </a:lvl2pPr>
            <a:lvl3pPr>
              <a:spcBef>
                <a:spcPts val="600"/>
              </a:spcBef>
              <a:spcAft>
                <a:spcPts val="600"/>
              </a:spcAft>
              <a:buClr>
                <a:schemeClr val="accent1"/>
              </a:buClr>
              <a:defRPr sz="1600"/>
            </a:lvl3pPr>
            <a:lvl4pPr>
              <a:spcBef>
                <a:spcPts val="600"/>
              </a:spcBef>
              <a:spcAft>
                <a:spcPts val="600"/>
              </a:spcAft>
              <a:buClr>
                <a:schemeClr val="accent1"/>
              </a:buClr>
              <a:defRPr sz="1600"/>
            </a:lvl4pPr>
            <a:lvl5pPr>
              <a:spcBef>
                <a:spcPts val="60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099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DADBAB-5EAC-EF4D-BD06-CAA4A4E1A82E}"/>
              </a:ext>
            </a:extLst>
          </p:cNvPr>
          <p:cNvSpPr/>
          <p:nvPr userDrawn="1"/>
        </p:nvSpPr>
        <p:spPr>
          <a:xfrm>
            <a:off x="0" y="0"/>
            <a:ext cx="12191999" cy="6857999"/>
          </a:xfrm>
          <a:prstGeom prst="rect">
            <a:avLst/>
          </a:prstGeom>
          <a:solidFill>
            <a:srgbClr val="426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B24AC98-DBC1-C74D-8A4E-58C3027791BF}"/>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56448" b="17427"/>
          <a:stretch/>
        </p:blipFill>
        <p:spPr>
          <a:xfrm>
            <a:off x="5778500" y="-1"/>
            <a:ext cx="6413499" cy="6839774"/>
          </a:xfrm>
          <a:prstGeom prst="rect">
            <a:avLst/>
          </a:prstGeom>
        </p:spPr>
      </p:pic>
      <p:cxnSp>
        <p:nvCxnSpPr>
          <p:cNvPr id="14" name="Straight Connector 13">
            <a:extLst>
              <a:ext uri="{FF2B5EF4-FFF2-40B4-BE49-F238E27FC236}">
                <a16:creationId xmlns:a16="http://schemas.microsoft.com/office/drawing/2014/main" id="{7CA564F8-7412-DD4D-89BA-1C3FB3D6A7A4}"/>
              </a:ext>
            </a:extLst>
          </p:cNvPr>
          <p:cNvCxnSpPr>
            <a:cxnSpLocks/>
          </p:cNvCxnSpPr>
          <p:nvPr userDrawn="1"/>
        </p:nvCxnSpPr>
        <p:spPr>
          <a:xfrm>
            <a:off x="0" y="6795467"/>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9396DE-450E-A041-A379-5EDC64C9C524}"/>
              </a:ext>
            </a:extLst>
          </p:cNvPr>
          <p:cNvCxnSpPr>
            <a:cxnSpLocks/>
          </p:cNvCxnSpPr>
          <p:nvPr userDrawn="1"/>
        </p:nvCxnSpPr>
        <p:spPr>
          <a:xfrm>
            <a:off x="978568" y="6795467"/>
            <a:ext cx="11213432"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0F7169C6-AD03-EE4D-9EE4-57E0942C114E}"/>
              </a:ext>
            </a:extLst>
          </p:cNvPr>
          <p:cNvSpPr>
            <a:spLocks noGrp="1"/>
          </p:cNvSpPr>
          <p:nvPr>
            <p:ph type="ctrTitle" hasCustomPrompt="1"/>
          </p:nvPr>
        </p:nvSpPr>
        <p:spPr>
          <a:xfrm>
            <a:off x="825499" y="2166234"/>
            <a:ext cx="8128000" cy="1828692"/>
          </a:xfrm>
        </p:spPr>
        <p:txBody>
          <a:bodyPr lIns="0" tIns="0" rIns="0" bIns="0" anchor="b"/>
          <a:lstStyle>
            <a:lvl1pPr algn="l">
              <a:defRPr sz="6000" b="1" i="0">
                <a:solidFill>
                  <a:schemeClr val="bg1"/>
                </a:solidFill>
                <a:latin typeface="Avenir Black" panose="02000503020000020003" pitchFamily="2"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23208DED-1461-5046-92E8-6FEACE5A5EF8}"/>
              </a:ext>
            </a:extLst>
          </p:cNvPr>
          <p:cNvSpPr>
            <a:spLocks noGrp="1"/>
          </p:cNvSpPr>
          <p:nvPr>
            <p:ph type="subTitle" idx="1"/>
          </p:nvPr>
        </p:nvSpPr>
        <p:spPr>
          <a:xfrm>
            <a:off x="825498" y="4170399"/>
            <a:ext cx="8128001" cy="386075"/>
          </a:xfrm>
        </p:spPr>
        <p:txBody>
          <a:bodyPr lIns="0" tIns="0" rIns="0" bIns="0">
            <a:normAutofit/>
          </a:bodyPr>
          <a:lstStyle>
            <a:lvl1pPr marL="0" indent="0" algn="l">
              <a:buNone/>
              <a:defRPr sz="1800" b="0" i="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3486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vider - Garne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256A69-E1BF-BD41-AC16-D68103D10651}"/>
              </a:ext>
            </a:extLst>
          </p:cNvPr>
          <p:cNvSpPr/>
          <p:nvPr userDrawn="1"/>
        </p:nvSpPr>
        <p:spPr>
          <a:xfrm>
            <a:off x="0" y="-1"/>
            <a:ext cx="12191999" cy="6858001"/>
          </a:xfrm>
          <a:prstGeom prst="rect">
            <a:avLst/>
          </a:prstGeom>
          <a:solidFill>
            <a:srgbClr val="86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0A211A3-A946-8445-ACED-5302C60D5F7B}"/>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56448" b="17427"/>
          <a:stretch/>
        </p:blipFill>
        <p:spPr>
          <a:xfrm>
            <a:off x="5778500" y="-1"/>
            <a:ext cx="6413499" cy="6839774"/>
          </a:xfrm>
          <a:prstGeom prst="rect">
            <a:avLst/>
          </a:prstGeom>
        </p:spPr>
      </p:pic>
      <p:sp>
        <p:nvSpPr>
          <p:cNvPr id="10" name="Title 1">
            <a:extLst>
              <a:ext uri="{FF2B5EF4-FFF2-40B4-BE49-F238E27FC236}">
                <a16:creationId xmlns:a16="http://schemas.microsoft.com/office/drawing/2014/main" id="{949DDA45-A558-7D4B-8020-0C5D6AEE2FA8}"/>
              </a:ext>
            </a:extLst>
          </p:cNvPr>
          <p:cNvSpPr>
            <a:spLocks noGrp="1"/>
          </p:cNvSpPr>
          <p:nvPr>
            <p:ph type="ctrTitle" hasCustomPrompt="1"/>
          </p:nvPr>
        </p:nvSpPr>
        <p:spPr>
          <a:xfrm>
            <a:off x="825499" y="2166234"/>
            <a:ext cx="8128000" cy="1828692"/>
          </a:xfrm>
        </p:spPr>
        <p:txBody>
          <a:bodyPr lIns="0" tIns="0" rIns="0" bIns="0" anchor="b"/>
          <a:lstStyle>
            <a:lvl1pPr algn="l">
              <a:defRPr sz="6000" b="1" i="0">
                <a:solidFill>
                  <a:schemeClr val="bg1"/>
                </a:solidFill>
                <a:latin typeface="Avenir Black" panose="02000503020000020003" pitchFamily="2" charset="0"/>
                <a:cs typeface="Arial" panose="020B0604020202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2F0C3F17-CD66-5E40-812C-942468F29677}"/>
              </a:ext>
            </a:extLst>
          </p:cNvPr>
          <p:cNvSpPr>
            <a:spLocks noGrp="1"/>
          </p:cNvSpPr>
          <p:nvPr>
            <p:ph type="subTitle" idx="1"/>
          </p:nvPr>
        </p:nvSpPr>
        <p:spPr>
          <a:xfrm>
            <a:off x="825498" y="4170399"/>
            <a:ext cx="8128001" cy="386075"/>
          </a:xfrm>
        </p:spPr>
        <p:txBody>
          <a:bodyPr lIns="0" tIns="0" rIns="0" bIns="0">
            <a:normAutofit/>
          </a:bodyPr>
          <a:lstStyle>
            <a:lvl1pPr marL="0" indent="0" algn="l">
              <a:buNone/>
              <a:defRPr sz="1800" b="0" i="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E230DD0B-8A69-9842-B8F6-D03C4025E333}"/>
              </a:ext>
            </a:extLst>
          </p:cNvPr>
          <p:cNvCxnSpPr>
            <a:cxnSpLocks/>
          </p:cNvCxnSpPr>
          <p:nvPr userDrawn="1"/>
        </p:nvCxnSpPr>
        <p:spPr>
          <a:xfrm>
            <a:off x="0" y="6795467"/>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FA179D6-E267-A941-BD70-124129213903}"/>
              </a:ext>
            </a:extLst>
          </p:cNvPr>
          <p:cNvCxnSpPr>
            <a:cxnSpLocks/>
          </p:cNvCxnSpPr>
          <p:nvPr userDrawn="1"/>
        </p:nvCxnSpPr>
        <p:spPr>
          <a:xfrm>
            <a:off x="978568" y="6795467"/>
            <a:ext cx="11213432"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20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icture - 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B1074B5-36EE-2F41-B7AC-EE0895BBFE90}"/>
              </a:ext>
            </a:extLst>
          </p:cNvPr>
          <p:cNvSpPr>
            <a:spLocks noGrp="1"/>
          </p:cNvSpPr>
          <p:nvPr>
            <p:ph type="pic" sz="quarter" idx="10"/>
          </p:nvPr>
        </p:nvSpPr>
        <p:spPr>
          <a:xfrm>
            <a:off x="0" y="1"/>
            <a:ext cx="12192000" cy="6718298"/>
          </a:xfrm>
        </p:spPr>
        <p:txBody>
          <a:bodyPr/>
          <a:lstStyle/>
          <a:p>
            <a:r>
              <a:rPr lang="en-US"/>
              <a:t>Click icon to add picture</a:t>
            </a:r>
          </a:p>
        </p:txBody>
      </p:sp>
      <p:sp>
        <p:nvSpPr>
          <p:cNvPr id="12" name="Rectangle 11">
            <a:extLst>
              <a:ext uri="{FF2B5EF4-FFF2-40B4-BE49-F238E27FC236}">
                <a16:creationId xmlns:a16="http://schemas.microsoft.com/office/drawing/2014/main" id="{844D1EBF-47EA-1D4A-990C-2940A62AA051}"/>
              </a:ext>
            </a:extLst>
          </p:cNvPr>
          <p:cNvSpPr/>
          <p:nvPr userDrawn="1"/>
        </p:nvSpPr>
        <p:spPr>
          <a:xfrm>
            <a:off x="0" y="3911601"/>
            <a:ext cx="6096000" cy="287019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1">
            <a:extLst>
              <a:ext uri="{FF2B5EF4-FFF2-40B4-BE49-F238E27FC236}">
                <a16:creationId xmlns:a16="http://schemas.microsoft.com/office/drawing/2014/main" id="{DC2E9810-72B5-7241-A67B-CF795F9D086B}"/>
              </a:ext>
            </a:extLst>
          </p:cNvPr>
          <p:cNvSpPr>
            <a:spLocks noGrp="1"/>
          </p:cNvSpPr>
          <p:nvPr>
            <p:ph type="title"/>
          </p:nvPr>
        </p:nvSpPr>
        <p:spPr>
          <a:xfrm>
            <a:off x="469900" y="4381500"/>
            <a:ext cx="5130799" cy="1939258"/>
          </a:xfrm>
        </p:spPr>
        <p:txBody>
          <a:bodyPr lIns="0" tIns="0" rIns="0" bIns="0" anchor="ctr">
            <a:normAutofit/>
          </a:bodyPr>
          <a:lstStyle>
            <a:lvl1pPr algn="l">
              <a:defRPr sz="2800" b="1" i="0">
                <a:solidFill>
                  <a:schemeClr val="bg1"/>
                </a:solidFill>
                <a:latin typeface="Avenir Heavy" panose="02000503020000020003" pitchFamily="2" charset="0"/>
                <a:cs typeface="Arial" panose="020B0604020202020204" pitchFamily="34" charset="0"/>
              </a:defRPr>
            </a:lvl1pPr>
          </a:lstStyle>
          <a:p>
            <a:r>
              <a:rPr lang="en-US"/>
              <a:t>Click to edit Master title style</a:t>
            </a:r>
            <a:endParaRPr lang="en-US" dirty="0"/>
          </a:p>
        </p:txBody>
      </p:sp>
      <p:cxnSp>
        <p:nvCxnSpPr>
          <p:cNvPr id="19" name="Straight Connector 18">
            <a:extLst>
              <a:ext uri="{FF2B5EF4-FFF2-40B4-BE49-F238E27FC236}">
                <a16:creationId xmlns:a16="http://schemas.microsoft.com/office/drawing/2014/main" id="{EE75C330-56B0-9A41-8CA4-40F077284C61}"/>
              </a:ext>
            </a:extLst>
          </p:cNvPr>
          <p:cNvCxnSpPr>
            <a:cxnSpLocks/>
          </p:cNvCxnSpPr>
          <p:nvPr userDrawn="1"/>
        </p:nvCxnSpPr>
        <p:spPr>
          <a:xfrm>
            <a:off x="978568" y="6800994"/>
            <a:ext cx="11213432" cy="0"/>
          </a:xfrm>
          <a:prstGeom prst="line">
            <a:avLst/>
          </a:prstGeom>
          <a:ln w="127000">
            <a:solidFill>
              <a:srgbClr val="8626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AF33C3-6F16-2A4F-B6FD-04D047605D6A}"/>
              </a:ext>
            </a:extLst>
          </p:cNvPr>
          <p:cNvCxnSpPr>
            <a:cxnSpLocks/>
          </p:cNvCxnSpPr>
          <p:nvPr userDrawn="1"/>
        </p:nvCxnSpPr>
        <p:spPr>
          <a:xfrm>
            <a:off x="0" y="6800994"/>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35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icture - 2">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B1074B5-36EE-2F41-B7AC-EE0895BBFE90}"/>
              </a:ext>
            </a:extLst>
          </p:cNvPr>
          <p:cNvSpPr>
            <a:spLocks noGrp="1"/>
          </p:cNvSpPr>
          <p:nvPr>
            <p:ph type="pic" sz="quarter" idx="10"/>
          </p:nvPr>
        </p:nvSpPr>
        <p:spPr>
          <a:xfrm>
            <a:off x="0" y="1"/>
            <a:ext cx="12192000" cy="6718298"/>
          </a:xfrm>
        </p:spPr>
        <p:txBody>
          <a:bodyPr/>
          <a:lstStyle/>
          <a:p>
            <a:r>
              <a:rPr lang="en-US"/>
              <a:t>Click icon to add picture</a:t>
            </a:r>
          </a:p>
        </p:txBody>
      </p:sp>
      <p:cxnSp>
        <p:nvCxnSpPr>
          <p:cNvPr id="19" name="Straight Connector 18">
            <a:extLst>
              <a:ext uri="{FF2B5EF4-FFF2-40B4-BE49-F238E27FC236}">
                <a16:creationId xmlns:a16="http://schemas.microsoft.com/office/drawing/2014/main" id="{EE75C330-56B0-9A41-8CA4-40F077284C61}"/>
              </a:ext>
            </a:extLst>
          </p:cNvPr>
          <p:cNvCxnSpPr>
            <a:cxnSpLocks/>
          </p:cNvCxnSpPr>
          <p:nvPr userDrawn="1"/>
        </p:nvCxnSpPr>
        <p:spPr>
          <a:xfrm>
            <a:off x="978568" y="6800994"/>
            <a:ext cx="11213432" cy="0"/>
          </a:xfrm>
          <a:prstGeom prst="line">
            <a:avLst/>
          </a:prstGeom>
          <a:ln w="127000">
            <a:solidFill>
              <a:srgbClr val="8626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AF33C3-6F16-2A4F-B6FD-04D047605D6A}"/>
              </a:ext>
            </a:extLst>
          </p:cNvPr>
          <p:cNvCxnSpPr>
            <a:cxnSpLocks/>
          </p:cNvCxnSpPr>
          <p:nvPr userDrawn="1"/>
        </p:nvCxnSpPr>
        <p:spPr>
          <a:xfrm>
            <a:off x="0" y="6800994"/>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icture - 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B1074B5-36EE-2F41-B7AC-EE0895BBFE90}"/>
              </a:ext>
            </a:extLst>
          </p:cNvPr>
          <p:cNvSpPr>
            <a:spLocks noGrp="1"/>
          </p:cNvSpPr>
          <p:nvPr>
            <p:ph type="pic" sz="quarter" idx="10"/>
          </p:nvPr>
        </p:nvSpPr>
        <p:spPr>
          <a:xfrm>
            <a:off x="0" y="1"/>
            <a:ext cx="12192000" cy="6718298"/>
          </a:xfrm>
        </p:spPr>
        <p:txBody>
          <a:bodyPr/>
          <a:lstStyle/>
          <a:p>
            <a:r>
              <a:rPr lang="en-US"/>
              <a:t>Click icon to add picture</a:t>
            </a:r>
          </a:p>
        </p:txBody>
      </p:sp>
      <p:cxnSp>
        <p:nvCxnSpPr>
          <p:cNvPr id="19" name="Straight Connector 18">
            <a:extLst>
              <a:ext uri="{FF2B5EF4-FFF2-40B4-BE49-F238E27FC236}">
                <a16:creationId xmlns:a16="http://schemas.microsoft.com/office/drawing/2014/main" id="{EE75C330-56B0-9A41-8CA4-40F077284C61}"/>
              </a:ext>
            </a:extLst>
          </p:cNvPr>
          <p:cNvCxnSpPr>
            <a:cxnSpLocks/>
          </p:cNvCxnSpPr>
          <p:nvPr userDrawn="1"/>
        </p:nvCxnSpPr>
        <p:spPr>
          <a:xfrm>
            <a:off x="978568" y="6800994"/>
            <a:ext cx="11213432"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AF33C3-6F16-2A4F-B6FD-04D047605D6A}"/>
              </a:ext>
            </a:extLst>
          </p:cNvPr>
          <p:cNvCxnSpPr>
            <a:cxnSpLocks/>
          </p:cNvCxnSpPr>
          <p:nvPr userDrawn="1"/>
        </p:nvCxnSpPr>
        <p:spPr>
          <a:xfrm>
            <a:off x="0" y="6800994"/>
            <a:ext cx="1010653" cy="0"/>
          </a:xfrm>
          <a:prstGeom prst="line">
            <a:avLst/>
          </a:prstGeom>
          <a:ln w="127000">
            <a:solidFill>
              <a:srgbClr val="CE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71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4C928515-3EBF-3744-9DAF-C65F560C0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7" name="Text Placeholder 2">
            <a:extLst>
              <a:ext uri="{FF2B5EF4-FFF2-40B4-BE49-F238E27FC236}">
                <a16:creationId xmlns:a16="http://schemas.microsoft.com/office/drawing/2014/main" id="{BAA2AF64-9376-FC49-8FF1-28ACFC1231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3">
            <a:extLst>
              <a:ext uri="{FF2B5EF4-FFF2-40B4-BE49-F238E27FC236}">
                <a16:creationId xmlns:a16="http://schemas.microsoft.com/office/drawing/2014/main" id="{7ED7D37A-183A-384C-BA1B-619756703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A4F9C-8198-964E-A621-F9AEC418C7F1}" type="datetimeFigureOut">
              <a:rPr lang="en-US" smtClean="0"/>
              <a:t>3/27/24</a:t>
            </a:fld>
            <a:endParaRPr lang="en-US"/>
          </a:p>
        </p:txBody>
      </p:sp>
      <p:sp>
        <p:nvSpPr>
          <p:cNvPr id="19" name="Footer Placeholder 4">
            <a:extLst>
              <a:ext uri="{FF2B5EF4-FFF2-40B4-BE49-F238E27FC236}">
                <a16:creationId xmlns:a16="http://schemas.microsoft.com/office/drawing/2014/main" id="{6651DD2E-08DB-EA40-B008-CF88DC223D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0" name="Slide Number Placeholder 5">
            <a:extLst>
              <a:ext uri="{FF2B5EF4-FFF2-40B4-BE49-F238E27FC236}">
                <a16:creationId xmlns:a16="http://schemas.microsoft.com/office/drawing/2014/main" id="{B964E355-B378-EB4F-B52F-64DD761E7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81627-E139-F04F-B2A8-8A58CBEA749B}" type="slidenum">
              <a:rPr lang="en-US" smtClean="0"/>
              <a:t>‹#›</a:t>
            </a:fld>
            <a:endParaRPr lang="en-US"/>
          </a:p>
        </p:txBody>
      </p:sp>
    </p:spTree>
    <p:extLst>
      <p:ext uri="{BB962C8B-B14F-4D97-AF65-F5344CB8AC3E}">
        <p14:creationId xmlns:p14="http://schemas.microsoft.com/office/powerpoint/2010/main" val="279809718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0" r:id="rId4"/>
    <p:sldLayoutId id="2147483651" r:id="rId5"/>
    <p:sldLayoutId id="2147483652" r:id="rId6"/>
    <p:sldLayoutId id="2147483653" r:id="rId7"/>
    <p:sldLayoutId id="2147483671" r:id="rId8"/>
    <p:sldLayoutId id="2147483665" r:id="rId9"/>
    <p:sldLayoutId id="2147483654" r:id="rId10"/>
    <p:sldLayoutId id="2147483655" r:id="rId11"/>
    <p:sldLayoutId id="2147483657" r:id="rId12"/>
    <p:sldLayoutId id="2147483663" r:id="rId13"/>
    <p:sldLayoutId id="2147483664" r:id="rId14"/>
    <p:sldLayoutId id="2147483667" r:id="rId15"/>
    <p:sldLayoutId id="2147483668" r:id="rId16"/>
    <p:sldLayoutId id="2147483666" r:id="rId17"/>
    <p:sldLayoutId id="2147483662" r:id="rId18"/>
    <p:sldLayoutId id="2147483670"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8.tif"/><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ustomXml" Target="../ink/ink4.xml"/><Relationship Id="rId1" Type="http://schemas.openxmlformats.org/officeDocument/2006/relationships/slideLayout" Target="../slideLayouts/slideLayout16.xml"/><Relationship Id="rId4" Type="http://schemas.openxmlformats.org/officeDocument/2006/relationships/image" Target="../media/image201.png"/></Relationships>
</file>

<file path=ppt/slides/_rels/slide1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01.png"/></Relationships>
</file>

<file path=ppt/slides/_rels/slide1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01.png"/></Relationships>
</file>

<file path=ppt/slides/_rels/slide1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01.png"/></Relationships>
</file>

<file path=ppt/slides/_rels/slide1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customXml" Target="../ink/ink2.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0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image" Target="../media/image8.tif"/><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ustomXml" Target="../ink/ink3.xml"/><Relationship Id="rId1" Type="http://schemas.openxmlformats.org/officeDocument/2006/relationships/slideLayout" Target="../slideLayouts/slideLayout12.xml"/><Relationship Id="rId4" Type="http://schemas.openxmlformats.org/officeDocument/2006/relationships/image" Target="../media/image2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5DF14F3B-162C-CA45-9BB8-F8ACFCEA688D}"/>
                  </a:ext>
                </a:extLst>
              </p14:cNvPr>
              <p14:cNvContentPartPr/>
              <p14:nvPr/>
            </p14:nvContentPartPr>
            <p14:xfrm>
              <a:off x="8742467" y="15815"/>
              <a:ext cx="360" cy="360"/>
            </p14:xfrm>
          </p:contentPart>
        </mc:Choice>
        <mc:Fallback xmlns="">
          <p:pic>
            <p:nvPicPr>
              <p:cNvPr id="17" name="Ink 16">
                <a:extLst>
                  <a:ext uri="{FF2B5EF4-FFF2-40B4-BE49-F238E27FC236}">
                    <a16:creationId xmlns:a16="http://schemas.microsoft.com/office/drawing/2014/main" id="{5DF14F3B-162C-CA45-9BB8-F8ACFCEA688D}"/>
                  </a:ext>
                </a:extLst>
              </p:cNvPr>
              <p:cNvPicPr/>
              <p:nvPr/>
            </p:nvPicPr>
            <p:blipFill>
              <a:blip r:embed="rId4"/>
              <a:stretch>
                <a:fillRect/>
              </a:stretch>
            </p:blipFill>
            <p:spPr>
              <a:xfrm>
                <a:off x="8733827" y="7175"/>
                <a:ext cx="18000" cy="18000"/>
              </a:xfrm>
              <a:prstGeom prst="rect">
                <a:avLst/>
              </a:prstGeom>
            </p:spPr>
          </p:pic>
        </mc:Fallback>
      </mc:AlternateContent>
      <p:sp>
        <p:nvSpPr>
          <p:cNvPr id="2" name="Title 1">
            <a:extLst>
              <a:ext uri="{FF2B5EF4-FFF2-40B4-BE49-F238E27FC236}">
                <a16:creationId xmlns:a16="http://schemas.microsoft.com/office/drawing/2014/main" id="{464EC0A6-496A-8C40-B514-F46EDD4DEF90}"/>
              </a:ext>
            </a:extLst>
          </p:cNvPr>
          <p:cNvSpPr>
            <a:spLocks noGrp="1"/>
          </p:cNvSpPr>
          <p:nvPr>
            <p:ph type="title"/>
          </p:nvPr>
        </p:nvSpPr>
        <p:spPr>
          <a:xfrm>
            <a:off x="1527420" y="1603711"/>
            <a:ext cx="10515600" cy="323166"/>
          </a:xfrm>
        </p:spPr>
        <p:txBody>
          <a:bodyPr/>
          <a:lstStyle/>
          <a:p>
            <a:pPr>
              <a:tabLst>
                <a:tab pos="4445000" algn="l"/>
                <a:tab pos="4799013" algn="l"/>
              </a:tabLst>
            </a:pPr>
            <a:r>
              <a:rPr lang="en-US" spc="300" dirty="0"/>
              <a:t>CAROLINA COLLABORATIVE FOR ALTERNATIVE PREPARATION (</a:t>
            </a:r>
            <a:r>
              <a:rPr lang="en-US" spc="300" dirty="0" err="1"/>
              <a:t>CarolinaCAP</a:t>
            </a:r>
            <a:r>
              <a:rPr lang="en-US" spc="300" dirty="0"/>
              <a:t>)</a:t>
            </a:r>
            <a:endParaRPr lang="en-US" b="1" spc="300" dirty="0"/>
          </a:p>
        </p:txBody>
      </p:sp>
      <p:sp>
        <p:nvSpPr>
          <p:cNvPr id="7" name="Text Placeholder 6">
            <a:extLst>
              <a:ext uri="{FF2B5EF4-FFF2-40B4-BE49-F238E27FC236}">
                <a16:creationId xmlns:a16="http://schemas.microsoft.com/office/drawing/2014/main" id="{E9CE3805-D4B3-294E-8E57-C21D532389E1}"/>
              </a:ext>
            </a:extLst>
          </p:cNvPr>
          <p:cNvSpPr>
            <a:spLocks noGrp="1"/>
          </p:cNvSpPr>
          <p:nvPr>
            <p:ph type="body" sz="quarter" idx="10"/>
          </p:nvPr>
        </p:nvSpPr>
        <p:spPr/>
        <p:txBody>
          <a:bodyPr/>
          <a:lstStyle/>
          <a:p>
            <a:r>
              <a:rPr lang="en-US" dirty="0"/>
              <a:t>AN INNOVATIVE MODEL </a:t>
            </a:r>
            <a:br>
              <a:rPr lang="en-US" dirty="0"/>
            </a:br>
            <a:r>
              <a:rPr lang="en-US" dirty="0"/>
              <a:t>FOR COLLABORATION </a:t>
            </a:r>
            <a:br>
              <a:rPr lang="en-US" dirty="0"/>
            </a:br>
            <a:r>
              <a:rPr lang="en-US" dirty="0"/>
              <a:t>IN TEACHER PREPARATION</a:t>
            </a:r>
          </a:p>
          <a:p>
            <a:endParaRPr lang="en-US" dirty="0"/>
          </a:p>
        </p:txBody>
      </p:sp>
      <p:sp>
        <p:nvSpPr>
          <p:cNvPr id="3" name="Rectangle 2">
            <a:extLst>
              <a:ext uri="{FF2B5EF4-FFF2-40B4-BE49-F238E27FC236}">
                <a16:creationId xmlns:a16="http://schemas.microsoft.com/office/drawing/2014/main" id="{96983FD8-AEAF-A0DE-B1BA-348E2B468120}"/>
              </a:ext>
            </a:extLst>
          </p:cNvPr>
          <p:cNvSpPr/>
          <p:nvPr/>
        </p:nvSpPr>
        <p:spPr>
          <a:xfrm>
            <a:off x="0" y="5731877"/>
            <a:ext cx="9997031" cy="1126123"/>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CB79AE-C904-7F7F-FAD3-34BF1FD0B413}"/>
              </a:ext>
            </a:extLst>
          </p:cNvPr>
          <p:cNvGrpSpPr/>
          <p:nvPr/>
        </p:nvGrpSpPr>
        <p:grpSpPr>
          <a:xfrm>
            <a:off x="262971" y="5978887"/>
            <a:ext cx="8152067" cy="632102"/>
            <a:chOff x="262971" y="5978887"/>
            <a:chExt cx="8152067" cy="632102"/>
          </a:xfrm>
        </p:grpSpPr>
        <p:pic>
          <p:nvPicPr>
            <p:cNvPr id="5" name="Picture 4" descr="A black background with white text&#10;&#10;Description automatically generated">
              <a:extLst>
                <a:ext uri="{FF2B5EF4-FFF2-40B4-BE49-F238E27FC236}">
                  <a16:creationId xmlns:a16="http://schemas.microsoft.com/office/drawing/2014/main" id="{4A62551B-0CBB-2728-CB58-46C201F2F60D}"/>
                </a:ext>
              </a:extLst>
            </p:cNvPr>
            <p:cNvPicPr>
              <a:picLocks noChangeAspect="1"/>
            </p:cNvPicPr>
            <p:nvPr/>
          </p:nvPicPr>
          <p:blipFill>
            <a:blip r:embed="rId5"/>
            <a:stretch>
              <a:fillRect/>
            </a:stretch>
          </p:blipFill>
          <p:spPr>
            <a:xfrm>
              <a:off x="262971" y="5978887"/>
              <a:ext cx="2528408" cy="632102"/>
            </a:xfrm>
            <a:prstGeom prst="rect">
              <a:avLst/>
            </a:prstGeom>
          </p:spPr>
        </p:pic>
        <p:pic>
          <p:nvPicPr>
            <p:cNvPr id="8" name="Picture 7" descr="A black background with red text&#10;&#10;Description automatically generated">
              <a:extLst>
                <a:ext uri="{FF2B5EF4-FFF2-40B4-BE49-F238E27FC236}">
                  <a16:creationId xmlns:a16="http://schemas.microsoft.com/office/drawing/2014/main" id="{64509B55-BB63-56BA-B911-21D837267C14}"/>
                </a:ext>
              </a:extLst>
            </p:cNvPr>
            <p:cNvPicPr>
              <a:picLocks noChangeAspect="1"/>
            </p:cNvPicPr>
            <p:nvPr/>
          </p:nvPicPr>
          <p:blipFill>
            <a:blip r:embed="rId6"/>
            <a:stretch>
              <a:fillRect/>
            </a:stretch>
          </p:blipFill>
          <p:spPr>
            <a:xfrm>
              <a:off x="3144017" y="6054063"/>
              <a:ext cx="3075787" cy="481750"/>
            </a:xfrm>
            <a:prstGeom prst="rect">
              <a:avLst/>
            </a:prstGeom>
          </p:spPr>
        </p:pic>
        <p:pic>
          <p:nvPicPr>
            <p:cNvPr id="10" name="Picture 9" descr="A green and black logo&#10;&#10;Description automatically generated">
              <a:extLst>
                <a:ext uri="{FF2B5EF4-FFF2-40B4-BE49-F238E27FC236}">
                  <a16:creationId xmlns:a16="http://schemas.microsoft.com/office/drawing/2014/main" id="{341C284B-9A32-BF96-2B44-EFAB2C1AE3D3}"/>
                </a:ext>
              </a:extLst>
            </p:cNvPr>
            <p:cNvPicPr>
              <a:picLocks noChangeAspect="1"/>
            </p:cNvPicPr>
            <p:nvPr/>
          </p:nvPicPr>
          <p:blipFill>
            <a:blip r:embed="rId7"/>
            <a:stretch>
              <a:fillRect/>
            </a:stretch>
          </p:blipFill>
          <p:spPr>
            <a:xfrm>
              <a:off x="6572442" y="5998957"/>
              <a:ext cx="1842596" cy="536856"/>
            </a:xfrm>
            <a:prstGeom prst="rect">
              <a:avLst/>
            </a:prstGeom>
          </p:spPr>
        </p:pic>
      </p:grpSp>
      <p:grpSp>
        <p:nvGrpSpPr>
          <p:cNvPr id="9" name="Group 8">
            <a:extLst>
              <a:ext uri="{FF2B5EF4-FFF2-40B4-BE49-F238E27FC236}">
                <a16:creationId xmlns:a16="http://schemas.microsoft.com/office/drawing/2014/main" id="{CAEE6587-8EDB-9D3C-F4EA-A4AEEE402FE3}"/>
              </a:ext>
            </a:extLst>
          </p:cNvPr>
          <p:cNvGrpSpPr/>
          <p:nvPr/>
        </p:nvGrpSpPr>
        <p:grpSpPr>
          <a:xfrm>
            <a:off x="9962244" y="6054063"/>
            <a:ext cx="2080776" cy="481750"/>
            <a:chOff x="9962244" y="6054063"/>
            <a:chExt cx="2080776" cy="481750"/>
          </a:xfrm>
        </p:grpSpPr>
        <p:sp>
          <p:nvSpPr>
            <p:cNvPr id="4" name="Rectangle 3">
              <a:extLst>
                <a:ext uri="{FF2B5EF4-FFF2-40B4-BE49-F238E27FC236}">
                  <a16:creationId xmlns:a16="http://schemas.microsoft.com/office/drawing/2014/main" id="{2F62E4B1-10E5-DEE6-3332-91B60479E4CE}"/>
                </a:ext>
              </a:extLst>
            </p:cNvPr>
            <p:cNvSpPr/>
            <p:nvPr/>
          </p:nvSpPr>
          <p:spPr>
            <a:xfrm>
              <a:off x="10168864" y="6054063"/>
              <a:ext cx="1874156" cy="48175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6D0412-8BFB-A8E8-F6E7-5F6666DA9F15}"/>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180738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9C4C56-E3F1-1645-B21F-8B8D79B79CD1}"/>
              </a:ext>
            </a:extLst>
          </p:cNvPr>
          <p:cNvSpPr>
            <a:spLocks noGrp="1"/>
          </p:cNvSpPr>
          <p:nvPr>
            <p:ph type="title"/>
          </p:nvPr>
        </p:nvSpPr>
        <p:spPr/>
        <p:txBody>
          <a:bodyPr/>
          <a:lstStyle/>
          <a:p>
            <a:r>
              <a:rPr lang="en-US" dirty="0"/>
              <a:t>Micro-credentials Aligned to SCTS 4.0 Rubric</a:t>
            </a:r>
          </a:p>
        </p:txBody>
      </p:sp>
      <p:graphicFrame>
        <p:nvGraphicFramePr>
          <p:cNvPr id="10" name="Diagram 9">
            <a:extLst>
              <a:ext uri="{FF2B5EF4-FFF2-40B4-BE49-F238E27FC236}">
                <a16:creationId xmlns:a16="http://schemas.microsoft.com/office/drawing/2014/main" id="{7F49F491-F583-CA48-9E14-344769CE942B}"/>
              </a:ext>
            </a:extLst>
          </p:cNvPr>
          <p:cNvGraphicFramePr/>
          <p:nvPr/>
        </p:nvGraphicFramePr>
        <p:xfrm>
          <a:off x="1147157" y="1346662"/>
          <a:ext cx="10590414" cy="4791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a:extLst>
              <a:ext uri="{FF2B5EF4-FFF2-40B4-BE49-F238E27FC236}">
                <a16:creationId xmlns:a16="http://schemas.microsoft.com/office/drawing/2014/main" id="{D31A0AB1-8B87-D52C-463B-269D6746063F}"/>
              </a:ext>
            </a:extLst>
          </p:cNvPr>
          <p:cNvGrpSpPr/>
          <p:nvPr/>
        </p:nvGrpSpPr>
        <p:grpSpPr>
          <a:xfrm>
            <a:off x="9962244" y="6201349"/>
            <a:ext cx="2080776" cy="481750"/>
            <a:chOff x="9962244" y="6054063"/>
            <a:chExt cx="2080776" cy="481750"/>
          </a:xfrm>
        </p:grpSpPr>
        <p:sp>
          <p:nvSpPr>
            <p:cNvPr id="3" name="Rectangle 2">
              <a:extLst>
                <a:ext uri="{FF2B5EF4-FFF2-40B4-BE49-F238E27FC236}">
                  <a16:creationId xmlns:a16="http://schemas.microsoft.com/office/drawing/2014/main" id="{3D34D4BE-2448-9B63-8B2A-FCA95A03D4C3}"/>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78D8C7-2AF1-3712-F87F-77C69D5BCCBE}"/>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70991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2F45-D368-514D-83C3-3AEEF472CC72}"/>
              </a:ext>
            </a:extLst>
          </p:cNvPr>
          <p:cNvSpPr>
            <a:spLocks noGrp="1"/>
          </p:cNvSpPr>
          <p:nvPr>
            <p:ph type="title"/>
          </p:nvPr>
        </p:nvSpPr>
        <p:spPr/>
        <p:txBody>
          <a:bodyPr/>
          <a:lstStyle/>
          <a:p>
            <a:r>
              <a:rPr lang="en-US" dirty="0"/>
              <a:t>Micro-credentials in Development</a:t>
            </a:r>
          </a:p>
        </p:txBody>
      </p:sp>
      <p:graphicFrame>
        <p:nvGraphicFramePr>
          <p:cNvPr id="4" name="Diagram 3">
            <a:extLst>
              <a:ext uri="{FF2B5EF4-FFF2-40B4-BE49-F238E27FC236}">
                <a16:creationId xmlns:a16="http://schemas.microsoft.com/office/drawing/2014/main" id="{776821FF-45F4-E246-AEA1-3510784DE1DB}"/>
              </a:ext>
            </a:extLst>
          </p:cNvPr>
          <p:cNvGraphicFramePr/>
          <p:nvPr>
            <p:extLst>
              <p:ext uri="{D42A27DB-BD31-4B8C-83A1-F6EECF244321}">
                <p14:modId xmlns:p14="http://schemas.microsoft.com/office/powerpoint/2010/main" val="3694711569"/>
              </p:ext>
            </p:extLst>
          </p:nvPr>
        </p:nvGraphicFramePr>
        <p:xfrm>
          <a:off x="2032000" y="1149784"/>
          <a:ext cx="9410700" cy="4988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2E0FD004-CB0E-6ABB-E070-7B7BCBEDEDAE}"/>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1D241F6D-6B4D-5549-93AD-519996463DB8}"/>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DF9DCA-F499-A529-4B3E-4A69875BBF65}"/>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291355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56DD8-6027-8C49-A2D0-F6E2FE45DBD7}"/>
              </a:ext>
            </a:extLst>
          </p:cNvPr>
          <p:cNvSpPr>
            <a:spLocks noGrp="1"/>
          </p:cNvSpPr>
          <p:nvPr>
            <p:ph type="title"/>
          </p:nvPr>
        </p:nvSpPr>
        <p:spPr/>
        <p:txBody>
          <a:bodyPr/>
          <a:lstStyle/>
          <a:p>
            <a:r>
              <a:rPr lang="en-US" dirty="0"/>
              <a:t>AREAS OF CERTIFICATION</a:t>
            </a:r>
          </a:p>
        </p:txBody>
      </p:sp>
      <p:sp>
        <p:nvSpPr>
          <p:cNvPr id="4" name="Text Placeholder 3">
            <a:extLst>
              <a:ext uri="{FF2B5EF4-FFF2-40B4-BE49-F238E27FC236}">
                <a16:creationId xmlns:a16="http://schemas.microsoft.com/office/drawing/2014/main" id="{62EBE74F-B8EE-534A-B2A0-D87523C57120}"/>
              </a:ext>
            </a:extLst>
          </p:cNvPr>
          <p:cNvSpPr>
            <a:spLocks noGrp="1"/>
          </p:cNvSpPr>
          <p:nvPr>
            <p:ph type="body" sz="quarter" idx="10"/>
          </p:nvPr>
        </p:nvSpPr>
        <p:spPr>
          <a:xfrm>
            <a:off x="927100" y="1149784"/>
            <a:ext cx="10768932" cy="4862287"/>
          </a:xfrm>
        </p:spPr>
        <p:txBody>
          <a:bodyPr>
            <a:normAutofit fontScale="70000" lnSpcReduction="20000"/>
          </a:bodyPr>
          <a:lstStyle/>
          <a:p>
            <a:pPr marL="342900" indent="-342900">
              <a:lnSpc>
                <a:spcPct val="160000"/>
              </a:lnSpc>
              <a:buFont typeface="Arial" panose="020B0604020202020204" pitchFamily="34" charset="0"/>
              <a:buChar char="•"/>
            </a:pPr>
            <a:r>
              <a:rPr lang="en-US" sz="2500" dirty="0"/>
              <a:t>Early Childhood Education</a:t>
            </a:r>
          </a:p>
          <a:p>
            <a:pPr marL="342900" indent="-342900">
              <a:lnSpc>
                <a:spcPct val="160000"/>
              </a:lnSpc>
              <a:buFont typeface="Arial" panose="020B0604020202020204" pitchFamily="34" charset="0"/>
              <a:buChar char="•"/>
            </a:pPr>
            <a:r>
              <a:rPr lang="en-US" sz="2500" dirty="0"/>
              <a:t>Elementary Education</a:t>
            </a:r>
          </a:p>
          <a:p>
            <a:pPr marL="342900" indent="-342900">
              <a:lnSpc>
                <a:spcPct val="160000"/>
              </a:lnSpc>
              <a:buFont typeface="Arial" panose="020B0604020202020204" pitchFamily="34" charset="0"/>
              <a:buChar char="•"/>
            </a:pPr>
            <a:r>
              <a:rPr lang="en-US" sz="2500" dirty="0"/>
              <a:t>Middle Level Science</a:t>
            </a:r>
          </a:p>
          <a:p>
            <a:pPr marL="342900" indent="-342900">
              <a:lnSpc>
                <a:spcPct val="160000"/>
              </a:lnSpc>
              <a:buFont typeface="Arial" panose="020B0604020202020204" pitchFamily="34" charset="0"/>
              <a:buChar char="•"/>
            </a:pPr>
            <a:r>
              <a:rPr lang="en-US" sz="2500" dirty="0"/>
              <a:t>Middle Level Mathematics</a:t>
            </a:r>
          </a:p>
          <a:p>
            <a:pPr marL="342900" indent="-342900">
              <a:lnSpc>
                <a:spcPct val="160000"/>
              </a:lnSpc>
              <a:buFont typeface="Arial" panose="020B0604020202020204" pitchFamily="34" charset="0"/>
              <a:buChar char="•"/>
            </a:pPr>
            <a:r>
              <a:rPr lang="en-US" sz="2500" dirty="0"/>
              <a:t>Secondary Biology</a:t>
            </a:r>
          </a:p>
          <a:p>
            <a:pPr marL="342900" indent="-342900">
              <a:lnSpc>
                <a:spcPct val="160000"/>
              </a:lnSpc>
              <a:buFont typeface="Arial" panose="020B0604020202020204" pitchFamily="34" charset="0"/>
              <a:buChar char="•"/>
            </a:pPr>
            <a:r>
              <a:rPr lang="en-US" sz="2500" dirty="0"/>
              <a:t>Secondary Chemistry</a:t>
            </a:r>
          </a:p>
          <a:p>
            <a:pPr marL="342900" indent="-342900">
              <a:lnSpc>
                <a:spcPct val="160000"/>
              </a:lnSpc>
              <a:buFont typeface="Arial" panose="020B0604020202020204" pitchFamily="34" charset="0"/>
              <a:buChar char="•"/>
            </a:pPr>
            <a:r>
              <a:rPr lang="en-US" sz="2500" dirty="0"/>
              <a:t>Secondary Mathematics</a:t>
            </a:r>
          </a:p>
          <a:p>
            <a:pPr marL="342900" indent="-342900">
              <a:lnSpc>
                <a:spcPct val="160000"/>
              </a:lnSpc>
              <a:buFont typeface="Arial" panose="020B0604020202020204" pitchFamily="34" charset="0"/>
              <a:buChar char="•"/>
            </a:pPr>
            <a:r>
              <a:rPr lang="en-US" sz="2500" dirty="0"/>
              <a:t>Secondary Physics</a:t>
            </a:r>
          </a:p>
          <a:p>
            <a:pPr marL="342900" indent="-342900">
              <a:lnSpc>
                <a:spcPct val="160000"/>
              </a:lnSpc>
              <a:buFont typeface="Arial" panose="020B0604020202020204" pitchFamily="34" charset="0"/>
              <a:buChar char="•"/>
            </a:pPr>
            <a:r>
              <a:rPr lang="en-US" sz="2500" dirty="0"/>
              <a:t>Special Education: Multi-categorical (PK–Grade 12) </a:t>
            </a:r>
          </a:p>
          <a:p>
            <a:pPr marL="342900" indent="-342900">
              <a:lnSpc>
                <a:spcPct val="100000"/>
              </a:lnSpc>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grpSp>
        <p:nvGrpSpPr>
          <p:cNvPr id="2" name="Group 1">
            <a:extLst>
              <a:ext uri="{FF2B5EF4-FFF2-40B4-BE49-F238E27FC236}">
                <a16:creationId xmlns:a16="http://schemas.microsoft.com/office/drawing/2014/main" id="{18AA8419-52E4-AE5E-B97E-AB0EFBECA5E8}"/>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3A8349C9-2BAD-9CE4-3E2B-A5E9A2FE39C0}"/>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9FCF9D-5951-51D4-A464-CFA49CD1275D}"/>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412043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5DF14F3B-162C-CA45-9BB8-F8ACFCEA688D}"/>
                  </a:ext>
                </a:extLst>
              </p14:cNvPr>
              <p14:cNvContentPartPr/>
              <p14:nvPr/>
            </p14:nvContentPartPr>
            <p14:xfrm>
              <a:off x="8742467" y="15815"/>
              <a:ext cx="360" cy="360"/>
            </p14:xfrm>
          </p:contentPart>
        </mc:Choice>
        <mc:Fallback xmlns="">
          <p:pic>
            <p:nvPicPr>
              <p:cNvPr id="17" name="Ink 16">
                <a:extLst>
                  <a:ext uri="{FF2B5EF4-FFF2-40B4-BE49-F238E27FC236}">
                    <a16:creationId xmlns:a16="http://schemas.microsoft.com/office/drawing/2014/main" id="{5DF14F3B-162C-CA45-9BB8-F8ACFCEA688D}"/>
                  </a:ext>
                </a:extLst>
              </p:cNvPr>
              <p:cNvPicPr/>
              <p:nvPr/>
            </p:nvPicPr>
            <p:blipFill>
              <a:blip r:embed="rId4"/>
              <a:stretch>
                <a:fillRect/>
              </a:stretch>
            </p:blipFill>
            <p:spPr>
              <a:xfrm>
                <a:off x="8733827" y="7175"/>
                <a:ext cx="18000" cy="18000"/>
              </a:xfrm>
              <a:prstGeom prst="rect">
                <a:avLst/>
              </a:prstGeom>
            </p:spPr>
          </p:pic>
        </mc:Fallback>
      </mc:AlternateContent>
      <p:graphicFrame>
        <p:nvGraphicFramePr>
          <p:cNvPr id="5" name="Content Placeholder 1">
            <a:extLst>
              <a:ext uri="{FF2B5EF4-FFF2-40B4-BE49-F238E27FC236}">
                <a16:creationId xmlns:a16="http://schemas.microsoft.com/office/drawing/2014/main" id="{74060A10-A8ED-5447-BA3B-A1732F5F1AD2}"/>
              </a:ext>
            </a:extLst>
          </p:cNvPr>
          <p:cNvGraphicFramePr>
            <a:graphicFrameLocks/>
          </p:cNvGraphicFramePr>
          <p:nvPr>
            <p:extLst>
              <p:ext uri="{D42A27DB-BD31-4B8C-83A1-F6EECF244321}">
                <p14:modId xmlns:p14="http://schemas.microsoft.com/office/powerpoint/2010/main" val="385217050"/>
              </p:ext>
            </p:extLst>
          </p:nvPr>
        </p:nvGraphicFramePr>
        <p:xfrm>
          <a:off x="886816" y="409250"/>
          <a:ext cx="10109200" cy="5373815"/>
        </p:xfrm>
        <a:graphic>
          <a:graphicData uri="http://schemas.openxmlformats.org/drawingml/2006/table">
            <a:tbl>
              <a:tblPr/>
              <a:tblGrid>
                <a:gridCol w="2212843">
                  <a:extLst>
                    <a:ext uri="{9D8B030D-6E8A-4147-A177-3AD203B41FA5}">
                      <a16:colId xmlns:a16="http://schemas.microsoft.com/office/drawing/2014/main" val="4146717026"/>
                    </a:ext>
                  </a:extLst>
                </a:gridCol>
                <a:gridCol w="7896357">
                  <a:extLst>
                    <a:ext uri="{9D8B030D-6E8A-4147-A177-3AD203B41FA5}">
                      <a16:colId xmlns:a16="http://schemas.microsoft.com/office/drawing/2014/main" val="1419392047"/>
                    </a:ext>
                  </a:extLst>
                </a:gridCol>
              </a:tblGrid>
              <a:tr h="890587">
                <a:tc>
                  <a:txBody>
                    <a:bodyPr/>
                    <a:lstStyle/>
                    <a:p>
                      <a:r>
                        <a:rPr lang="en-US" sz="2000" b="1" i="0" dirty="0">
                          <a:solidFill>
                            <a:schemeClr val="bg1"/>
                          </a:solidFill>
                          <a:effectLst/>
                          <a:latin typeface="Avenir Black" panose="02000503020000020003" pitchFamily="2" charset="0"/>
                        </a:rPr>
                        <a:t>Certification</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76213" cap="flat" cmpd="sng" algn="ctr">
                      <a:solidFill>
                        <a:srgbClr val="D1D1D1"/>
                      </a:solidFill>
                      <a:prstDash val="solid"/>
                      <a:round/>
                      <a:headEnd type="none" w="med" len="med"/>
                      <a:tailEnd type="none" w="med" len="med"/>
                    </a:lnT>
                    <a:lnB w="76213" cap="flat" cmpd="sng" algn="ctr">
                      <a:solidFill>
                        <a:srgbClr val="B2B2B2"/>
                      </a:solidFill>
                      <a:prstDash val="solid"/>
                      <a:round/>
                      <a:headEnd type="none" w="med" len="med"/>
                      <a:tailEnd type="none" w="med" len="med"/>
                    </a:lnB>
                    <a:solidFill>
                      <a:srgbClr val="426DA9"/>
                    </a:solidFill>
                  </a:tcPr>
                </a:tc>
                <a:tc>
                  <a:txBody>
                    <a:bodyPr/>
                    <a:lstStyle/>
                    <a:p>
                      <a:r>
                        <a:rPr lang="en-US" sz="2000" b="1" i="0" dirty="0">
                          <a:solidFill>
                            <a:schemeClr val="bg1"/>
                          </a:solidFill>
                          <a:effectLst/>
                          <a:latin typeface="Avenir Black" panose="02000503020000020003" pitchFamily="2" charset="0"/>
                        </a:rPr>
                        <a:t>Description of Academic Requirement </a:t>
                      </a: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76213" cap="flat" cmpd="sng" algn="ctr">
                      <a:solidFill>
                        <a:srgbClr val="D1D1D1"/>
                      </a:solidFill>
                      <a:prstDash val="solid"/>
                      <a:round/>
                      <a:headEnd type="none" w="med" len="med"/>
                      <a:tailEnd type="none" w="med" len="med"/>
                    </a:lnT>
                    <a:lnB w="76213" cap="flat" cmpd="sng" algn="ctr">
                      <a:solidFill>
                        <a:srgbClr val="AFAFAF"/>
                      </a:solidFill>
                      <a:prstDash val="solid"/>
                      <a:round/>
                      <a:headEnd type="none" w="med" len="med"/>
                      <a:tailEnd type="none" w="med" len="med"/>
                    </a:lnB>
                    <a:solidFill>
                      <a:srgbClr val="426DA9"/>
                    </a:solidFill>
                  </a:tcPr>
                </a:tc>
                <a:extLst>
                  <a:ext uri="{0D108BD9-81ED-4DB2-BD59-A6C34878D82A}">
                    <a16:rowId xmlns:a16="http://schemas.microsoft.com/office/drawing/2014/main" val="2754144286"/>
                  </a:ext>
                </a:extLst>
              </a:tr>
              <a:tr h="2078037">
                <a:tc>
                  <a:txBody>
                    <a:bodyPr/>
                    <a:lstStyle/>
                    <a:p>
                      <a:pPr>
                        <a:lnSpc>
                          <a:spcPct val="150000"/>
                        </a:lnSpc>
                      </a:pPr>
                      <a:r>
                        <a:rPr lang="en-US" sz="1800" b="1" dirty="0">
                          <a:effectLst/>
                          <a:latin typeface="+mn-lt"/>
                        </a:rPr>
                        <a:t>Middle Level Science </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76213" cap="flat" cmpd="sng" algn="ctr">
                      <a:solidFill>
                        <a:srgbClr val="B2B2B2"/>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tc>
                  <a:txBody>
                    <a:bodyPr/>
                    <a:lstStyle/>
                    <a:p>
                      <a:pPr marL="342900" indent="-342900">
                        <a:lnSpc>
                          <a:spcPct val="150000"/>
                        </a:lnSpc>
                        <a:buClr>
                          <a:srgbClr val="426DA9"/>
                        </a:buClr>
                        <a:buFont typeface="Arial" panose="020B0604020202020204" pitchFamily="34" charset="0"/>
                        <a:buChar char="•"/>
                      </a:pPr>
                      <a:r>
                        <a:rPr lang="en-US" sz="1600" dirty="0">
                          <a:effectLst/>
                          <a:latin typeface="+mn-lt"/>
                        </a:rPr>
                        <a:t>Degree in biology, chemistry, physics, or closely related field minimum of 6 </a:t>
                      </a:r>
                      <a:r>
                        <a:rPr lang="en-US" sz="1600" dirty="0" err="1">
                          <a:effectLst/>
                          <a:latin typeface="+mn-lt"/>
                        </a:rPr>
                        <a:t>hrs</a:t>
                      </a:r>
                      <a:r>
                        <a:rPr lang="en-US" sz="1600" dirty="0">
                          <a:effectLst/>
                          <a:latin typeface="+mn-lt"/>
                        </a:rPr>
                        <a:t> of biology, 3 </a:t>
                      </a:r>
                      <a:r>
                        <a:rPr lang="en-US" sz="1600" dirty="0" err="1">
                          <a:effectLst/>
                          <a:latin typeface="+mn-lt"/>
                        </a:rPr>
                        <a:t>hrs</a:t>
                      </a:r>
                      <a:r>
                        <a:rPr lang="en-US" sz="1600" dirty="0">
                          <a:effectLst/>
                          <a:latin typeface="+mn-lt"/>
                        </a:rPr>
                        <a:t> of chemistry, and 3 </a:t>
                      </a:r>
                      <a:r>
                        <a:rPr lang="en-US" sz="1600" dirty="0" err="1">
                          <a:effectLst/>
                          <a:latin typeface="+mn-lt"/>
                        </a:rPr>
                        <a:t>hrs</a:t>
                      </a:r>
                      <a:r>
                        <a:rPr lang="en-US" sz="1600" dirty="0">
                          <a:effectLst/>
                          <a:latin typeface="+mn-lt"/>
                        </a:rPr>
                        <a:t> of physics from a regionally accredited university</a:t>
                      </a:r>
                    </a:p>
                    <a:p>
                      <a:pPr marL="342900" indent="-342900">
                        <a:lnSpc>
                          <a:spcPct val="150000"/>
                        </a:lnSpc>
                        <a:buClr>
                          <a:srgbClr val="426DA9"/>
                        </a:buClr>
                        <a:buFont typeface="Arial" panose="020B0604020202020204" pitchFamily="34" charset="0"/>
                        <a:buChar char="•"/>
                      </a:pPr>
                      <a:r>
                        <a:rPr lang="en-US" sz="1600" dirty="0">
                          <a:effectLst/>
                          <a:latin typeface="+mn-lt"/>
                        </a:rPr>
                        <a:t>Minimum 2.5 undergraduate GPA</a:t>
                      </a:r>
                    </a:p>
                    <a:p>
                      <a:pPr marL="342900" indent="-342900">
                        <a:lnSpc>
                          <a:spcPct val="150000"/>
                        </a:lnSpc>
                        <a:buClr>
                          <a:srgbClr val="426DA9"/>
                        </a:buClr>
                        <a:buFont typeface="Arial" panose="020B0604020202020204" pitchFamily="34" charset="0"/>
                        <a:buChar char="•"/>
                      </a:pPr>
                      <a:r>
                        <a:rPr lang="en-US" sz="1600" dirty="0">
                          <a:effectLst/>
                          <a:latin typeface="+mn-lt"/>
                        </a:rPr>
                        <a:t>Passing scores on the SC required Praxis Subject Area Assessment for middle level science</a:t>
                      </a: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76213" cap="flat" cmpd="sng" algn="ctr">
                      <a:solidFill>
                        <a:srgbClr val="AFAFAF"/>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357220"/>
                  </a:ext>
                </a:extLst>
              </a:tr>
              <a:tr h="1493838">
                <a:tc>
                  <a:txBody>
                    <a:bodyPr/>
                    <a:lstStyle/>
                    <a:p>
                      <a:pPr>
                        <a:lnSpc>
                          <a:spcPct val="150000"/>
                        </a:lnSpc>
                      </a:pPr>
                      <a:r>
                        <a:rPr lang="en-US" sz="1800" b="1" dirty="0">
                          <a:effectLst/>
                          <a:latin typeface="+mn-lt"/>
                        </a:rPr>
                        <a:t>Middle Level Mathematics </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c>
                  <a:txBody>
                    <a:bodyPr/>
                    <a:lstStyle/>
                    <a:p>
                      <a:pPr marL="342900" indent="-342900">
                        <a:lnSpc>
                          <a:spcPct val="150000"/>
                        </a:lnSpc>
                        <a:buClr>
                          <a:srgbClr val="426DA9"/>
                        </a:buClr>
                        <a:buFont typeface="Arial" panose="020B0604020202020204" pitchFamily="34" charset="0"/>
                        <a:buChar char="•"/>
                      </a:pPr>
                      <a:r>
                        <a:rPr lang="en-US" sz="1600" dirty="0">
                          <a:effectLst/>
                          <a:latin typeface="+mn-lt"/>
                        </a:rPr>
                        <a:t>Degree in mathematics, engineering, statistics, or closely related field with a minimum of 18 </a:t>
                      </a:r>
                      <a:r>
                        <a:rPr lang="en-US" sz="1600" dirty="0" err="1">
                          <a:effectLst/>
                          <a:latin typeface="+mn-lt"/>
                        </a:rPr>
                        <a:t>hrs</a:t>
                      </a:r>
                      <a:r>
                        <a:rPr lang="en-US" sz="1600" dirty="0">
                          <a:effectLst/>
                          <a:latin typeface="+mn-lt"/>
                        </a:rPr>
                        <a:t> of mathematics coursework including a calculus sequence from a regionally accredited university</a:t>
                      </a:r>
                    </a:p>
                    <a:p>
                      <a:pPr marL="342900" indent="-342900">
                        <a:lnSpc>
                          <a:spcPct val="150000"/>
                        </a:lnSpc>
                        <a:buClr>
                          <a:srgbClr val="426DA9"/>
                        </a:buClr>
                        <a:buFont typeface="Arial" panose="020B0604020202020204" pitchFamily="34" charset="0"/>
                        <a:buChar char="•"/>
                      </a:pPr>
                      <a:r>
                        <a:rPr lang="en-US" sz="1600" dirty="0">
                          <a:effectLst/>
                          <a:latin typeface="+mn-lt"/>
                        </a:rPr>
                        <a:t>Minimum 2.5 undergraduate GPA</a:t>
                      </a:r>
                    </a:p>
                    <a:p>
                      <a:pPr marL="342900" indent="-342900">
                        <a:lnSpc>
                          <a:spcPct val="150000"/>
                        </a:lnSpc>
                        <a:buClr>
                          <a:srgbClr val="426DA9"/>
                        </a:buClr>
                        <a:buFont typeface="Arial" panose="020B0604020202020204" pitchFamily="34" charset="0"/>
                        <a:buChar char="•"/>
                      </a:pPr>
                      <a:r>
                        <a:rPr lang="en-US" sz="1600" dirty="0">
                          <a:effectLst/>
                          <a:latin typeface="+mn-lt"/>
                        </a:rPr>
                        <a:t>Passing scores on the SC required Praxis Subject Area Assessment for middle level mathematics</a:t>
                      </a: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565194"/>
                  </a:ext>
                </a:extLst>
              </a:tr>
            </a:tbl>
          </a:graphicData>
        </a:graphic>
      </p:graphicFrame>
      <p:sp>
        <p:nvSpPr>
          <p:cNvPr id="4" name="Rectangle 3">
            <a:extLst>
              <a:ext uri="{FF2B5EF4-FFF2-40B4-BE49-F238E27FC236}">
                <a16:creationId xmlns:a16="http://schemas.microsoft.com/office/drawing/2014/main" id="{39A28680-9243-0846-BE75-C4C0AC59457D}"/>
              </a:ext>
            </a:extLst>
          </p:cNvPr>
          <p:cNvSpPr/>
          <p:nvPr/>
        </p:nvSpPr>
        <p:spPr>
          <a:xfrm>
            <a:off x="1599019" y="5863975"/>
            <a:ext cx="8684795" cy="584775"/>
          </a:xfrm>
          <a:prstGeom prst="rect">
            <a:avLst/>
          </a:prstGeom>
        </p:spPr>
        <p:txBody>
          <a:bodyPr wrap="square">
            <a:spAutoFit/>
          </a:bodyPr>
          <a:lstStyle/>
          <a:p>
            <a:pPr algn="ctr"/>
            <a:r>
              <a:rPr lang="en-US" sz="1600" i="1" dirty="0">
                <a:solidFill>
                  <a:schemeClr val="accent2"/>
                </a:solidFill>
              </a:rPr>
              <a:t>Individuals who have previously enrolled in student teaching or another alternative certification program are ineligible for CarolinaCAP. </a:t>
            </a:r>
          </a:p>
        </p:txBody>
      </p:sp>
      <p:grpSp>
        <p:nvGrpSpPr>
          <p:cNvPr id="2" name="Group 1">
            <a:extLst>
              <a:ext uri="{FF2B5EF4-FFF2-40B4-BE49-F238E27FC236}">
                <a16:creationId xmlns:a16="http://schemas.microsoft.com/office/drawing/2014/main" id="{50CDFFF3-F0AA-CE08-FC57-897E0D980BEF}"/>
              </a:ext>
            </a:extLst>
          </p:cNvPr>
          <p:cNvGrpSpPr/>
          <p:nvPr/>
        </p:nvGrpSpPr>
        <p:grpSpPr>
          <a:xfrm>
            <a:off x="9962244" y="6201349"/>
            <a:ext cx="2080776" cy="481750"/>
            <a:chOff x="9962244" y="6054063"/>
            <a:chExt cx="2080776" cy="481750"/>
          </a:xfrm>
        </p:grpSpPr>
        <p:sp>
          <p:nvSpPr>
            <p:cNvPr id="3" name="Rectangle 2">
              <a:extLst>
                <a:ext uri="{FF2B5EF4-FFF2-40B4-BE49-F238E27FC236}">
                  <a16:creationId xmlns:a16="http://schemas.microsoft.com/office/drawing/2014/main" id="{44650C45-6D8B-769F-57C1-70D326239B17}"/>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8C0B8B7-B158-D45A-CAC3-BCC02BA83DEE}"/>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318595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5DF14F3B-162C-CA45-9BB8-F8ACFCEA688D}"/>
                  </a:ext>
                </a:extLst>
              </p14:cNvPr>
              <p14:cNvContentPartPr/>
              <p14:nvPr/>
            </p14:nvContentPartPr>
            <p14:xfrm>
              <a:off x="8742467" y="15815"/>
              <a:ext cx="360" cy="360"/>
            </p14:xfrm>
          </p:contentPart>
        </mc:Choice>
        <mc:Fallback xmlns="">
          <p:pic>
            <p:nvPicPr>
              <p:cNvPr id="17" name="Ink 16">
                <a:extLst>
                  <a:ext uri="{FF2B5EF4-FFF2-40B4-BE49-F238E27FC236}">
                    <a16:creationId xmlns:a16="http://schemas.microsoft.com/office/drawing/2014/main" id="{5DF14F3B-162C-CA45-9BB8-F8ACFCEA688D}"/>
                  </a:ext>
                </a:extLst>
              </p:cNvPr>
              <p:cNvPicPr/>
              <p:nvPr/>
            </p:nvPicPr>
            <p:blipFill>
              <a:blip r:embed="rId4"/>
              <a:stretch>
                <a:fillRect/>
              </a:stretch>
            </p:blipFill>
            <p:spPr>
              <a:xfrm>
                <a:off x="8733827" y="7175"/>
                <a:ext cx="18000" cy="18000"/>
              </a:xfrm>
              <a:prstGeom prst="rect">
                <a:avLst/>
              </a:prstGeom>
            </p:spPr>
          </p:pic>
        </mc:Fallback>
      </mc:AlternateContent>
      <p:graphicFrame>
        <p:nvGraphicFramePr>
          <p:cNvPr id="5" name="Content Placeholder 1">
            <a:extLst>
              <a:ext uri="{FF2B5EF4-FFF2-40B4-BE49-F238E27FC236}">
                <a16:creationId xmlns:a16="http://schemas.microsoft.com/office/drawing/2014/main" id="{74060A10-A8ED-5447-BA3B-A1732F5F1AD2}"/>
              </a:ext>
            </a:extLst>
          </p:cNvPr>
          <p:cNvGraphicFramePr>
            <a:graphicFrameLocks/>
          </p:cNvGraphicFramePr>
          <p:nvPr>
            <p:extLst>
              <p:ext uri="{D42A27DB-BD31-4B8C-83A1-F6EECF244321}">
                <p14:modId xmlns:p14="http://schemas.microsoft.com/office/powerpoint/2010/main" val="2966761879"/>
              </p:ext>
            </p:extLst>
          </p:nvPr>
        </p:nvGraphicFramePr>
        <p:xfrm>
          <a:off x="886816" y="420439"/>
          <a:ext cx="10109200" cy="5373815"/>
        </p:xfrm>
        <a:graphic>
          <a:graphicData uri="http://schemas.openxmlformats.org/drawingml/2006/table">
            <a:tbl>
              <a:tblPr/>
              <a:tblGrid>
                <a:gridCol w="2212843">
                  <a:extLst>
                    <a:ext uri="{9D8B030D-6E8A-4147-A177-3AD203B41FA5}">
                      <a16:colId xmlns:a16="http://schemas.microsoft.com/office/drawing/2014/main" val="4146717026"/>
                    </a:ext>
                  </a:extLst>
                </a:gridCol>
                <a:gridCol w="7896357">
                  <a:extLst>
                    <a:ext uri="{9D8B030D-6E8A-4147-A177-3AD203B41FA5}">
                      <a16:colId xmlns:a16="http://schemas.microsoft.com/office/drawing/2014/main" val="1419392047"/>
                    </a:ext>
                  </a:extLst>
                </a:gridCol>
              </a:tblGrid>
              <a:tr h="890587">
                <a:tc>
                  <a:txBody>
                    <a:bodyPr/>
                    <a:lstStyle/>
                    <a:p>
                      <a:r>
                        <a:rPr lang="en-US" sz="2000" b="1" i="0" dirty="0">
                          <a:solidFill>
                            <a:schemeClr val="bg1"/>
                          </a:solidFill>
                          <a:effectLst/>
                          <a:latin typeface="Avenir Black" panose="02000503020000020003" pitchFamily="2" charset="0"/>
                        </a:rPr>
                        <a:t>Certification</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76213" cap="flat" cmpd="sng" algn="ctr">
                      <a:solidFill>
                        <a:srgbClr val="D1D1D1"/>
                      </a:solidFill>
                      <a:prstDash val="solid"/>
                      <a:round/>
                      <a:headEnd type="none" w="med" len="med"/>
                      <a:tailEnd type="none" w="med" len="med"/>
                    </a:lnT>
                    <a:lnB w="76213" cap="flat" cmpd="sng" algn="ctr">
                      <a:solidFill>
                        <a:srgbClr val="B2B2B2"/>
                      </a:solidFill>
                      <a:prstDash val="solid"/>
                      <a:round/>
                      <a:headEnd type="none" w="med" len="med"/>
                      <a:tailEnd type="none" w="med" len="med"/>
                    </a:lnB>
                    <a:solidFill>
                      <a:srgbClr val="426DA9"/>
                    </a:solidFill>
                  </a:tcPr>
                </a:tc>
                <a:tc>
                  <a:txBody>
                    <a:bodyPr/>
                    <a:lstStyle/>
                    <a:p>
                      <a:r>
                        <a:rPr lang="en-US" sz="2000" b="1" i="0" dirty="0">
                          <a:solidFill>
                            <a:schemeClr val="bg1"/>
                          </a:solidFill>
                          <a:effectLst/>
                          <a:latin typeface="Avenir Black" panose="02000503020000020003" pitchFamily="2" charset="0"/>
                        </a:rPr>
                        <a:t>Description of Academic Requirement </a:t>
                      </a: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76213" cap="flat" cmpd="sng" algn="ctr">
                      <a:solidFill>
                        <a:srgbClr val="D1D1D1"/>
                      </a:solidFill>
                      <a:prstDash val="solid"/>
                      <a:round/>
                      <a:headEnd type="none" w="med" len="med"/>
                      <a:tailEnd type="none" w="med" len="med"/>
                    </a:lnT>
                    <a:lnB w="76213" cap="flat" cmpd="sng" algn="ctr">
                      <a:solidFill>
                        <a:srgbClr val="AFAFAF"/>
                      </a:solidFill>
                      <a:prstDash val="solid"/>
                      <a:round/>
                      <a:headEnd type="none" w="med" len="med"/>
                      <a:tailEnd type="none" w="med" len="med"/>
                    </a:lnB>
                    <a:solidFill>
                      <a:srgbClr val="426DA9"/>
                    </a:solidFill>
                  </a:tcPr>
                </a:tc>
                <a:extLst>
                  <a:ext uri="{0D108BD9-81ED-4DB2-BD59-A6C34878D82A}">
                    <a16:rowId xmlns:a16="http://schemas.microsoft.com/office/drawing/2014/main" val="2754144286"/>
                  </a:ext>
                </a:extLst>
              </a:tr>
              <a:tr h="2078037">
                <a:tc>
                  <a:txBody>
                    <a:bodyPr/>
                    <a:lstStyle/>
                    <a:p>
                      <a:pPr>
                        <a:lnSpc>
                          <a:spcPct val="150000"/>
                        </a:lnSpc>
                      </a:pPr>
                      <a:r>
                        <a:rPr lang="en-US" sz="1800" b="1" dirty="0">
                          <a:effectLst/>
                          <a:latin typeface="+mn-lt"/>
                        </a:rPr>
                        <a:t>Secondary Biology</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76213" cap="flat" cmpd="sng" algn="ctr">
                      <a:solidFill>
                        <a:srgbClr val="B2B2B2"/>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tc>
                  <a:txBody>
                    <a:bodyPr/>
                    <a:lstStyle/>
                    <a:p>
                      <a:pPr marL="342900" indent="-342900">
                        <a:lnSpc>
                          <a:spcPct val="150000"/>
                        </a:lnSpc>
                        <a:buClr>
                          <a:srgbClr val="426DA9"/>
                        </a:buClr>
                        <a:buFont typeface="Arial" panose="020B0604020202020204" pitchFamily="34" charset="0"/>
                        <a:buChar char="•"/>
                      </a:pPr>
                      <a:r>
                        <a:rPr lang="en-US" sz="1600" dirty="0">
                          <a:effectLst/>
                          <a:latin typeface="+mn-lt"/>
                        </a:rPr>
                        <a:t>Degree in biology, biomedical engineering, biomechanical engineering, biochemical engineering, or closely related field with a minimum of 18 </a:t>
                      </a:r>
                      <a:r>
                        <a:rPr lang="en-US" sz="1600" dirty="0" err="1">
                          <a:effectLst/>
                          <a:latin typeface="+mn-lt"/>
                        </a:rPr>
                        <a:t>hrs</a:t>
                      </a:r>
                      <a:r>
                        <a:rPr lang="en-US" sz="1600" dirty="0">
                          <a:effectLst/>
                          <a:latin typeface="+mn-lt"/>
                        </a:rPr>
                        <a:t> of biology coursework from a regionally accredited university</a:t>
                      </a:r>
                    </a:p>
                    <a:p>
                      <a:pPr marL="342900" indent="-342900">
                        <a:lnSpc>
                          <a:spcPct val="150000"/>
                        </a:lnSpc>
                        <a:buClr>
                          <a:srgbClr val="426DA9"/>
                        </a:buClr>
                        <a:buFont typeface="Arial" panose="020B0604020202020204" pitchFamily="34" charset="0"/>
                        <a:buChar char="•"/>
                      </a:pPr>
                      <a:r>
                        <a:rPr lang="en-US" sz="1600" dirty="0">
                          <a:effectLst/>
                          <a:latin typeface="+mn-lt"/>
                        </a:rPr>
                        <a:t>Minimum 2.5 undergraduate GPA </a:t>
                      </a:r>
                    </a:p>
                    <a:p>
                      <a:pPr marL="342900" indent="-342900">
                        <a:lnSpc>
                          <a:spcPct val="150000"/>
                        </a:lnSpc>
                        <a:buClr>
                          <a:srgbClr val="426DA9"/>
                        </a:buClr>
                        <a:buFont typeface="Arial" panose="020B0604020202020204" pitchFamily="34" charset="0"/>
                        <a:buChar char="•"/>
                      </a:pPr>
                      <a:r>
                        <a:rPr lang="en-US" sz="1600" dirty="0">
                          <a:effectLst/>
                          <a:latin typeface="+mn-lt"/>
                        </a:rPr>
                        <a:t>Passing scores on the SC required Praxis Subject Area Assessment for secondary biology</a:t>
                      </a: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76213" cap="flat" cmpd="sng" algn="ctr">
                      <a:solidFill>
                        <a:srgbClr val="AFAFAF"/>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357220"/>
                  </a:ext>
                </a:extLst>
              </a:tr>
              <a:tr h="1493838">
                <a:tc>
                  <a:txBody>
                    <a:bodyPr/>
                    <a:lstStyle/>
                    <a:p>
                      <a:pPr>
                        <a:lnSpc>
                          <a:spcPct val="150000"/>
                        </a:lnSpc>
                      </a:pPr>
                      <a:r>
                        <a:rPr lang="en-US" sz="1800" b="1" dirty="0">
                          <a:effectLst/>
                          <a:latin typeface="+mn-lt"/>
                        </a:rPr>
                        <a:t>Secondary Chemistry</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c>
                  <a:txBody>
                    <a:bodyPr/>
                    <a:lstStyle/>
                    <a:p>
                      <a:pPr marL="342900" indent="-342900">
                        <a:lnSpc>
                          <a:spcPct val="150000"/>
                        </a:lnSpc>
                        <a:buClr>
                          <a:srgbClr val="426DA9"/>
                        </a:buClr>
                        <a:buFont typeface="Arial" panose="020B0604020202020204" pitchFamily="34" charset="0"/>
                        <a:buChar char="•"/>
                      </a:pPr>
                      <a:r>
                        <a:rPr lang="en-US" sz="1600" dirty="0">
                          <a:effectLst/>
                          <a:latin typeface="+mn-lt"/>
                        </a:rPr>
                        <a:t>Degree in chemistry, chemical engineering, biochemical engineering, or closely related field with a minimum of 18 </a:t>
                      </a:r>
                      <a:r>
                        <a:rPr lang="en-US" sz="1600" dirty="0" err="1">
                          <a:effectLst/>
                          <a:latin typeface="+mn-lt"/>
                        </a:rPr>
                        <a:t>hrs</a:t>
                      </a:r>
                      <a:r>
                        <a:rPr lang="en-US" sz="1600" dirty="0">
                          <a:effectLst/>
                          <a:latin typeface="+mn-lt"/>
                        </a:rPr>
                        <a:t> of chemistry coursework from a regionally accredited university</a:t>
                      </a:r>
                    </a:p>
                    <a:p>
                      <a:pPr marL="342900" indent="-342900">
                        <a:lnSpc>
                          <a:spcPct val="150000"/>
                        </a:lnSpc>
                        <a:buClr>
                          <a:srgbClr val="426DA9"/>
                        </a:buClr>
                        <a:buFont typeface="Arial" panose="020B0604020202020204" pitchFamily="34" charset="0"/>
                        <a:buChar char="•"/>
                      </a:pPr>
                      <a:r>
                        <a:rPr lang="en-US" sz="1600" dirty="0">
                          <a:effectLst/>
                          <a:latin typeface="+mn-lt"/>
                        </a:rPr>
                        <a:t>Minimum 2.5 undergraduate GPA</a:t>
                      </a:r>
                    </a:p>
                    <a:p>
                      <a:pPr marL="342900" indent="-342900">
                        <a:lnSpc>
                          <a:spcPct val="150000"/>
                        </a:lnSpc>
                        <a:buClr>
                          <a:srgbClr val="426DA9"/>
                        </a:buClr>
                        <a:buFont typeface="Arial" panose="020B0604020202020204" pitchFamily="34" charset="0"/>
                        <a:buChar char="•"/>
                      </a:pPr>
                      <a:r>
                        <a:rPr lang="en-US" sz="1600" dirty="0">
                          <a:effectLst/>
                          <a:latin typeface="+mn-lt"/>
                        </a:rPr>
                        <a:t>Passing scores on the SC required Praxis Subject Area Assessment for secondary chemistry</a:t>
                      </a: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565194"/>
                  </a:ext>
                </a:extLst>
              </a:tr>
            </a:tbl>
          </a:graphicData>
        </a:graphic>
      </p:graphicFrame>
      <p:sp>
        <p:nvSpPr>
          <p:cNvPr id="4" name="Rectangle 3">
            <a:extLst>
              <a:ext uri="{FF2B5EF4-FFF2-40B4-BE49-F238E27FC236}">
                <a16:creationId xmlns:a16="http://schemas.microsoft.com/office/drawing/2014/main" id="{39A28680-9243-0846-BE75-C4C0AC59457D}"/>
              </a:ext>
            </a:extLst>
          </p:cNvPr>
          <p:cNvSpPr/>
          <p:nvPr/>
        </p:nvSpPr>
        <p:spPr>
          <a:xfrm>
            <a:off x="1599019" y="5863975"/>
            <a:ext cx="8684795" cy="584775"/>
          </a:xfrm>
          <a:prstGeom prst="rect">
            <a:avLst/>
          </a:prstGeom>
        </p:spPr>
        <p:txBody>
          <a:bodyPr wrap="square">
            <a:spAutoFit/>
          </a:bodyPr>
          <a:lstStyle/>
          <a:p>
            <a:pPr algn="ctr"/>
            <a:r>
              <a:rPr lang="en-US" sz="1600" i="1" dirty="0">
                <a:solidFill>
                  <a:schemeClr val="accent2"/>
                </a:solidFill>
              </a:rPr>
              <a:t>Individuals who have previously enrolled in student teaching or another alternative certification program are ineligible for CarolinaCAP. </a:t>
            </a:r>
          </a:p>
        </p:txBody>
      </p:sp>
      <p:grpSp>
        <p:nvGrpSpPr>
          <p:cNvPr id="2" name="Group 1">
            <a:extLst>
              <a:ext uri="{FF2B5EF4-FFF2-40B4-BE49-F238E27FC236}">
                <a16:creationId xmlns:a16="http://schemas.microsoft.com/office/drawing/2014/main" id="{BB8A5BD0-F9E1-3C4D-17E9-297A0497F5E3}"/>
              </a:ext>
            </a:extLst>
          </p:cNvPr>
          <p:cNvGrpSpPr/>
          <p:nvPr/>
        </p:nvGrpSpPr>
        <p:grpSpPr>
          <a:xfrm>
            <a:off x="9962244" y="6201349"/>
            <a:ext cx="2080776" cy="481750"/>
            <a:chOff x="9962244" y="6054063"/>
            <a:chExt cx="2080776" cy="481750"/>
          </a:xfrm>
        </p:grpSpPr>
        <p:sp>
          <p:nvSpPr>
            <p:cNvPr id="3" name="Rectangle 2">
              <a:extLst>
                <a:ext uri="{FF2B5EF4-FFF2-40B4-BE49-F238E27FC236}">
                  <a16:creationId xmlns:a16="http://schemas.microsoft.com/office/drawing/2014/main" id="{960B349B-6BA5-FC15-E575-8C41A2897C9C}"/>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70B012-B382-0429-0E1A-C8B3F5A8D7DB}"/>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2993768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5DF14F3B-162C-CA45-9BB8-F8ACFCEA688D}"/>
                  </a:ext>
                </a:extLst>
              </p14:cNvPr>
              <p14:cNvContentPartPr/>
              <p14:nvPr/>
            </p14:nvContentPartPr>
            <p14:xfrm>
              <a:off x="8742467" y="15815"/>
              <a:ext cx="360" cy="360"/>
            </p14:xfrm>
          </p:contentPart>
        </mc:Choice>
        <mc:Fallback xmlns="">
          <p:pic>
            <p:nvPicPr>
              <p:cNvPr id="17" name="Ink 16">
                <a:extLst>
                  <a:ext uri="{FF2B5EF4-FFF2-40B4-BE49-F238E27FC236}">
                    <a16:creationId xmlns:a16="http://schemas.microsoft.com/office/drawing/2014/main" id="{5DF14F3B-162C-CA45-9BB8-F8ACFCEA688D}"/>
                  </a:ext>
                </a:extLst>
              </p:cNvPr>
              <p:cNvPicPr/>
              <p:nvPr/>
            </p:nvPicPr>
            <p:blipFill>
              <a:blip r:embed="rId4"/>
              <a:stretch>
                <a:fillRect/>
              </a:stretch>
            </p:blipFill>
            <p:spPr>
              <a:xfrm>
                <a:off x="8733827" y="7175"/>
                <a:ext cx="18000" cy="18000"/>
              </a:xfrm>
              <a:prstGeom prst="rect">
                <a:avLst/>
              </a:prstGeom>
            </p:spPr>
          </p:pic>
        </mc:Fallback>
      </mc:AlternateContent>
      <p:graphicFrame>
        <p:nvGraphicFramePr>
          <p:cNvPr id="5" name="Content Placeholder 1">
            <a:extLst>
              <a:ext uri="{FF2B5EF4-FFF2-40B4-BE49-F238E27FC236}">
                <a16:creationId xmlns:a16="http://schemas.microsoft.com/office/drawing/2014/main" id="{74060A10-A8ED-5447-BA3B-A1732F5F1AD2}"/>
              </a:ext>
            </a:extLst>
          </p:cNvPr>
          <p:cNvGraphicFramePr>
            <a:graphicFrameLocks/>
          </p:cNvGraphicFramePr>
          <p:nvPr>
            <p:extLst>
              <p:ext uri="{D42A27DB-BD31-4B8C-83A1-F6EECF244321}">
                <p14:modId xmlns:p14="http://schemas.microsoft.com/office/powerpoint/2010/main" val="331913226"/>
              </p:ext>
            </p:extLst>
          </p:nvPr>
        </p:nvGraphicFramePr>
        <p:xfrm>
          <a:off x="886816" y="409250"/>
          <a:ext cx="10109200" cy="5373815"/>
        </p:xfrm>
        <a:graphic>
          <a:graphicData uri="http://schemas.openxmlformats.org/drawingml/2006/table">
            <a:tbl>
              <a:tblPr/>
              <a:tblGrid>
                <a:gridCol w="2212843">
                  <a:extLst>
                    <a:ext uri="{9D8B030D-6E8A-4147-A177-3AD203B41FA5}">
                      <a16:colId xmlns:a16="http://schemas.microsoft.com/office/drawing/2014/main" val="4146717026"/>
                    </a:ext>
                  </a:extLst>
                </a:gridCol>
                <a:gridCol w="7896357">
                  <a:extLst>
                    <a:ext uri="{9D8B030D-6E8A-4147-A177-3AD203B41FA5}">
                      <a16:colId xmlns:a16="http://schemas.microsoft.com/office/drawing/2014/main" val="1419392047"/>
                    </a:ext>
                  </a:extLst>
                </a:gridCol>
              </a:tblGrid>
              <a:tr h="890587">
                <a:tc>
                  <a:txBody>
                    <a:bodyPr/>
                    <a:lstStyle/>
                    <a:p>
                      <a:r>
                        <a:rPr lang="en-US" sz="2000" b="1" i="0" dirty="0">
                          <a:solidFill>
                            <a:schemeClr val="bg1"/>
                          </a:solidFill>
                          <a:effectLst/>
                          <a:latin typeface="Avenir Black" panose="02000503020000020003" pitchFamily="2" charset="0"/>
                        </a:rPr>
                        <a:t>Certification</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76213" cap="flat" cmpd="sng" algn="ctr">
                      <a:solidFill>
                        <a:srgbClr val="D1D1D1"/>
                      </a:solidFill>
                      <a:prstDash val="solid"/>
                      <a:round/>
                      <a:headEnd type="none" w="med" len="med"/>
                      <a:tailEnd type="none" w="med" len="med"/>
                    </a:lnT>
                    <a:lnB w="76213" cap="flat" cmpd="sng" algn="ctr">
                      <a:solidFill>
                        <a:srgbClr val="B2B2B2"/>
                      </a:solidFill>
                      <a:prstDash val="solid"/>
                      <a:round/>
                      <a:headEnd type="none" w="med" len="med"/>
                      <a:tailEnd type="none" w="med" len="med"/>
                    </a:lnB>
                    <a:solidFill>
                      <a:srgbClr val="426DA9"/>
                    </a:solidFill>
                  </a:tcPr>
                </a:tc>
                <a:tc>
                  <a:txBody>
                    <a:bodyPr/>
                    <a:lstStyle/>
                    <a:p>
                      <a:r>
                        <a:rPr lang="en-US" sz="2000" b="1" i="0" dirty="0">
                          <a:solidFill>
                            <a:schemeClr val="bg1"/>
                          </a:solidFill>
                          <a:effectLst/>
                          <a:latin typeface="Avenir Black" panose="02000503020000020003" pitchFamily="2" charset="0"/>
                        </a:rPr>
                        <a:t>Description of Academic Requirement </a:t>
                      </a: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76213" cap="flat" cmpd="sng" algn="ctr">
                      <a:solidFill>
                        <a:srgbClr val="D1D1D1"/>
                      </a:solidFill>
                      <a:prstDash val="solid"/>
                      <a:round/>
                      <a:headEnd type="none" w="med" len="med"/>
                      <a:tailEnd type="none" w="med" len="med"/>
                    </a:lnT>
                    <a:lnB w="76213" cap="flat" cmpd="sng" algn="ctr">
                      <a:solidFill>
                        <a:srgbClr val="AFAFAF"/>
                      </a:solidFill>
                      <a:prstDash val="solid"/>
                      <a:round/>
                      <a:headEnd type="none" w="med" len="med"/>
                      <a:tailEnd type="none" w="med" len="med"/>
                    </a:lnB>
                    <a:solidFill>
                      <a:srgbClr val="426DA9"/>
                    </a:solidFill>
                  </a:tcPr>
                </a:tc>
                <a:extLst>
                  <a:ext uri="{0D108BD9-81ED-4DB2-BD59-A6C34878D82A}">
                    <a16:rowId xmlns:a16="http://schemas.microsoft.com/office/drawing/2014/main" val="2754144286"/>
                  </a:ext>
                </a:extLst>
              </a:tr>
              <a:tr h="2078037">
                <a:tc>
                  <a:txBody>
                    <a:bodyPr/>
                    <a:lstStyle/>
                    <a:p>
                      <a:pPr>
                        <a:lnSpc>
                          <a:spcPct val="150000"/>
                        </a:lnSpc>
                      </a:pPr>
                      <a:r>
                        <a:rPr lang="en-US" sz="1800" b="1" dirty="0">
                          <a:effectLst/>
                          <a:latin typeface="+mn-lt"/>
                        </a:rPr>
                        <a:t>Secondary Physics</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76213" cap="flat" cmpd="sng" algn="ctr">
                      <a:solidFill>
                        <a:srgbClr val="B2B2B2"/>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tc>
                  <a:txBody>
                    <a:bodyPr/>
                    <a:lstStyle/>
                    <a:p>
                      <a:pPr marL="342900" indent="-342900">
                        <a:lnSpc>
                          <a:spcPct val="150000"/>
                        </a:lnSpc>
                        <a:buClr>
                          <a:srgbClr val="426DA9"/>
                        </a:buClr>
                        <a:buFont typeface="Arial" panose="020B0604020202020204" pitchFamily="34" charset="0"/>
                        <a:buChar char="•"/>
                      </a:pPr>
                      <a:r>
                        <a:rPr lang="en-US" sz="1600" dirty="0">
                          <a:effectLst/>
                          <a:latin typeface="+mn-lt"/>
                        </a:rPr>
                        <a:t>Degree in physics, civil engineering, mechanical engineering, or closely related field with a minimum of 18 </a:t>
                      </a:r>
                      <a:r>
                        <a:rPr lang="en-US" sz="1600" dirty="0" err="1">
                          <a:effectLst/>
                          <a:latin typeface="+mn-lt"/>
                        </a:rPr>
                        <a:t>hrs</a:t>
                      </a:r>
                      <a:r>
                        <a:rPr lang="en-US" sz="1600" dirty="0">
                          <a:effectLst/>
                          <a:latin typeface="+mn-lt"/>
                        </a:rPr>
                        <a:t> of physics coursework from a regionally accredited university</a:t>
                      </a:r>
                    </a:p>
                    <a:p>
                      <a:pPr marL="342900" indent="-342900">
                        <a:lnSpc>
                          <a:spcPct val="150000"/>
                        </a:lnSpc>
                        <a:buClr>
                          <a:srgbClr val="426DA9"/>
                        </a:buClr>
                        <a:buFont typeface="Arial" panose="020B0604020202020204" pitchFamily="34" charset="0"/>
                        <a:buChar char="•"/>
                      </a:pPr>
                      <a:r>
                        <a:rPr lang="en-US" sz="1600" dirty="0">
                          <a:effectLst/>
                          <a:latin typeface="+mn-lt"/>
                        </a:rPr>
                        <a:t>Minimum 2.5 undergraduate GPA</a:t>
                      </a:r>
                    </a:p>
                    <a:p>
                      <a:pPr marL="342900" indent="-342900">
                        <a:lnSpc>
                          <a:spcPct val="150000"/>
                        </a:lnSpc>
                        <a:buClr>
                          <a:srgbClr val="426DA9"/>
                        </a:buClr>
                        <a:buFont typeface="Arial" panose="020B0604020202020204" pitchFamily="34" charset="0"/>
                        <a:buChar char="•"/>
                      </a:pPr>
                      <a:r>
                        <a:rPr lang="en-US" sz="1600" dirty="0">
                          <a:effectLst/>
                          <a:latin typeface="+mn-lt"/>
                        </a:rPr>
                        <a:t>Passing scores on the SC required Praxis Subject Area Assessment for secondary physics</a:t>
                      </a: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76213" cap="flat" cmpd="sng" algn="ctr">
                      <a:solidFill>
                        <a:srgbClr val="AFAFAF"/>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357220"/>
                  </a:ext>
                </a:extLst>
              </a:tr>
              <a:tr h="1493838">
                <a:tc>
                  <a:txBody>
                    <a:bodyPr/>
                    <a:lstStyle/>
                    <a:p>
                      <a:pPr>
                        <a:lnSpc>
                          <a:spcPct val="120000"/>
                        </a:lnSpc>
                      </a:pPr>
                      <a:r>
                        <a:rPr lang="en-US" sz="1800" b="1" dirty="0">
                          <a:effectLst/>
                          <a:latin typeface="+mn-lt"/>
                        </a:rPr>
                        <a:t>Secondary Math</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c>
                  <a:txBody>
                    <a:bodyPr/>
                    <a:lstStyle/>
                    <a:p>
                      <a:pPr marL="342900" indent="-342900">
                        <a:lnSpc>
                          <a:spcPct val="150000"/>
                        </a:lnSpc>
                        <a:buClr>
                          <a:srgbClr val="426DA9"/>
                        </a:buClr>
                        <a:buFont typeface="Arial" panose="020B0604020202020204" pitchFamily="34" charset="0"/>
                        <a:buChar char="•"/>
                      </a:pPr>
                      <a:r>
                        <a:rPr lang="en-US" sz="1600" dirty="0">
                          <a:effectLst/>
                          <a:latin typeface="+mn-lt"/>
                        </a:rPr>
                        <a:t>Degree in mathematics, engineering, statistics, or closely related field with a minimum of 18 </a:t>
                      </a:r>
                      <a:r>
                        <a:rPr lang="en-US" sz="1600" dirty="0" err="1">
                          <a:effectLst/>
                          <a:latin typeface="+mn-lt"/>
                        </a:rPr>
                        <a:t>hrs</a:t>
                      </a:r>
                      <a:r>
                        <a:rPr lang="en-US" sz="1600" dirty="0">
                          <a:effectLst/>
                          <a:latin typeface="+mn-lt"/>
                        </a:rPr>
                        <a:t> of mathematics coursework including a calculus sequence from a regionally accredited university</a:t>
                      </a:r>
                    </a:p>
                    <a:p>
                      <a:pPr marL="342900" indent="-342900">
                        <a:lnSpc>
                          <a:spcPct val="150000"/>
                        </a:lnSpc>
                        <a:buClr>
                          <a:srgbClr val="426DA9"/>
                        </a:buClr>
                        <a:buFont typeface="Arial" panose="020B0604020202020204" pitchFamily="34" charset="0"/>
                        <a:buChar char="•"/>
                      </a:pPr>
                      <a:r>
                        <a:rPr lang="en-US" sz="1600" dirty="0">
                          <a:effectLst/>
                          <a:latin typeface="+mn-lt"/>
                        </a:rPr>
                        <a:t>Minimum 2.5 undergraduate GPA</a:t>
                      </a:r>
                    </a:p>
                    <a:p>
                      <a:pPr marL="342900" indent="-342900">
                        <a:lnSpc>
                          <a:spcPct val="150000"/>
                        </a:lnSpc>
                        <a:buClr>
                          <a:srgbClr val="426DA9"/>
                        </a:buClr>
                        <a:buFont typeface="Arial" panose="020B0604020202020204" pitchFamily="34" charset="0"/>
                        <a:buChar char="•"/>
                      </a:pPr>
                      <a:r>
                        <a:rPr lang="en-US" sz="1600" dirty="0">
                          <a:effectLst/>
                          <a:latin typeface="+mn-lt"/>
                        </a:rPr>
                        <a:t>Passing scores on the SC required Praxis Subject Area Assessment for secondary mathematics</a:t>
                      </a: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565194"/>
                  </a:ext>
                </a:extLst>
              </a:tr>
            </a:tbl>
          </a:graphicData>
        </a:graphic>
      </p:graphicFrame>
      <p:sp>
        <p:nvSpPr>
          <p:cNvPr id="4" name="Rectangle 3">
            <a:extLst>
              <a:ext uri="{FF2B5EF4-FFF2-40B4-BE49-F238E27FC236}">
                <a16:creationId xmlns:a16="http://schemas.microsoft.com/office/drawing/2014/main" id="{39A28680-9243-0846-BE75-C4C0AC59457D}"/>
              </a:ext>
            </a:extLst>
          </p:cNvPr>
          <p:cNvSpPr/>
          <p:nvPr/>
        </p:nvSpPr>
        <p:spPr>
          <a:xfrm>
            <a:off x="1599019" y="5863975"/>
            <a:ext cx="8684795" cy="584775"/>
          </a:xfrm>
          <a:prstGeom prst="rect">
            <a:avLst/>
          </a:prstGeom>
        </p:spPr>
        <p:txBody>
          <a:bodyPr wrap="square">
            <a:spAutoFit/>
          </a:bodyPr>
          <a:lstStyle/>
          <a:p>
            <a:pPr algn="ctr"/>
            <a:r>
              <a:rPr lang="en-US" sz="1600" i="1" dirty="0">
                <a:solidFill>
                  <a:schemeClr val="accent2"/>
                </a:solidFill>
              </a:rPr>
              <a:t>Individuals who have previously enrolled in student teaching or another alternative certification program are ineligible for CarolinaCAP. </a:t>
            </a:r>
          </a:p>
        </p:txBody>
      </p:sp>
      <p:grpSp>
        <p:nvGrpSpPr>
          <p:cNvPr id="2" name="Group 1">
            <a:extLst>
              <a:ext uri="{FF2B5EF4-FFF2-40B4-BE49-F238E27FC236}">
                <a16:creationId xmlns:a16="http://schemas.microsoft.com/office/drawing/2014/main" id="{D78ABC74-FC9A-E24C-DB41-904AF7E6140A}"/>
              </a:ext>
            </a:extLst>
          </p:cNvPr>
          <p:cNvGrpSpPr/>
          <p:nvPr/>
        </p:nvGrpSpPr>
        <p:grpSpPr>
          <a:xfrm>
            <a:off x="9962244" y="6201349"/>
            <a:ext cx="2080776" cy="481750"/>
            <a:chOff x="9962244" y="6054063"/>
            <a:chExt cx="2080776" cy="481750"/>
          </a:xfrm>
        </p:grpSpPr>
        <p:sp>
          <p:nvSpPr>
            <p:cNvPr id="3" name="Rectangle 2">
              <a:extLst>
                <a:ext uri="{FF2B5EF4-FFF2-40B4-BE49-F238E27FC236}">
                  <a16:creationId xmlns:a16="http://schemas.microsoft.com/office/drawing/2014/main" id="{2A85375E-6B13-8574-BBC1-9F3070BA67EE}"/>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B0D095-60BC-D7DA-F1F9-826BF44A4D28}"/>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5113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5DF14F3B-162C-CA45-9BB8-F8ACFCEA688D}"/>
                  </a:ext>
                </a:extLst>
              </p14:cNvPr>
              <p14:cNvContentPartPr/>
              <p14:nvPr/>
            </p14:nvContentPartPr>
            <p14:xfrm>
              <a:off x="8742467" y="15815"/>
              <a:ext cx="360" cy="360"/>
            </p14:xfrm>
          </p:contentPart>
        </mc:Choice>
        <mc:Fallback xmlns="">
          <p:pic>
            <p:nvPicPr>
              <p:cNvPr id="17" name="Ink 16">
                <a:extLst>
                  <a:ext uri="{FF2B5EF4-FFF2-40B4-BE49-F238E27FC236}">
                    <a16:creationId xmlns:a16="http://schemas.microsoft.com/office/drawing/2014/main" id="{5DF14F3B-162C-CA45-9BB8-F8ACFCEA688D}"/>
                  </a:ext>
                </a:extLst>
              </p:cNvPr>
              <p:cNvPicPr/>
              <p:nvPr/>
            </p:nvPicPr>
            <p:blipFill>
              <a:blip r:embed="rId4"/>
              <a:stretch>
                <a:fillRect/>
              </a:stretch>
            </p:blipFill>
            <p:spPr>
              <a:xfrm>
                <a:off x="8733827" y="7175"/>
                <a:ext cx="18000" cy="18000"/>
              </a:xfrm>
              <a:prstGeom prst="rect">
                <a:avLst/>
              </a:prstGeom>
            </p:spPr>
          </p:pic>
        </mc:Fallback>
      </mc:AlternateContent>
      <p:graphicFrame>
        <p:nvGraphicFramePr>
          <p:cNvPr id="5" name="Content Placeholder 1">
            <a:extLst>
              <a:ext uri="{FF2B5EF4-FFF2-40B4-BE49-F238E27FC236}">
                <a16:creationId xmlns:a16="http://schemas.microsoft.com/office/drawing/2014/main" id="{74060A10-A8ED-5447-BA3B-A1732F5F1AD2}"/>
              </a:ext>
            </a:extLst>
          </p:cNvPr>
          <p:cNvGraphicFramePr>
            <a:graphicFrameLocks/>
          </p:cNvGraphicFramePr>
          <p:nvPr>
            <p:extLst>
              <p:ext uri="{D42A27DB-BD31-4B8C-83A1-F6EECF244321}">
                <p14:modId xmlns:p14="http://schemas.microsoft.com/office/powerpoint/2010/main" val="3260909309"/>
              </p:ext>
            </p:extLst>
          </p:nvPr>
        </p:nvGraphicFramePr>
        <p:xfrm>
          <a:off x="403124" y="502814"/>
          <a:ext cx="11076584" cy="5206553"/>
        </p:xfrm>
        <a:graphic>
          <a:graphicData uri="http://schemas.openxmlformats.org/drawingml/2006/table">
            <a:tbl>
              <a:tblPr/>
              <a:tblGrid>
                <a:gridCol w="2424598">
                  <a:extLst>
                    <a:ext uri="{9D8B030D-6E8A-4147-A177-3AD203B41FA5}">
                      <a16:colId xmlns:a16="http://schemas.microsoft.com/office/drawing/2014/main" val="4146717026"/>
                    </a:ext>
                  </a:extLst>
                </a:gridCol>
                <a:gridCol w="8651986">
                  <a:extLst>
                    <a:ext uri="{9D8B030D-6E8A-4147-A177-3AD203B41FA5}">
                      <a16:colId xmlns:a16="http://schemas.microsoft.com/office/drawing/2014/main" val="1419392047"/>
                    </a:ext>
                  </a:extLst>
                </a:gridCol>
              </a:tblGrid>
              <a:tr h="768729">
                <a:tc>
                  <a:txBody>
                    <a:bodyPr/>
                    <a:lstStyle/>
                    <a:p>
                      <a:r>
                        <a:rPr lang="en-US" sz="2000" b="1" i="0" dirty="0">
                          <a:solidFill>
                            <a:schemeClr val="bg1"/>
                          </a:solidFill>
                          <a:effectLst/>
                          <a:latin typeface="Avenir Black" panose="02000503020000020003" pitchFamily="2" charset="0"/>
                        </a:rPr>
                        <a:t>Certification</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76213" cap="flat" cmpd="sng" algn="ctr">
                      <a:solidFill>
                        <a:srgbClr val="D1D1D1"/>
                      </a:solidFill>
                      <a:prstDash val="solid"/>
                      <a:round/>
                      <a:headEnd type="none" w="med" len="med"/>
                      <a:tailEnd type="none" w="med" len="med"/>
                    </a:lnT>
                    <a:lnB w="76213" cap="flat" cmpd="sng" algn="ctr">
                      <a:solidFill>
                        <a:srgbClr val="B2B2B2"/>
                      </a:solidFill>
                      <a:prstDash val="solid"/>
                      <a:round/>
                      <a:headEnd type="none" w="med" len="med"/>
                      <a:tailEnd type="none" w="med" len="med"/>
                    </a:lnB>
                    <a:solidFill>
                      <a:srgbClr val="426DA9"/>
                    </a:solidFill>
                  </a:tcPr>
                </a:tc>
                <a:tc>
                  <a:txBody>
                    <a:bodyPr/>
                    <a:lstStyle/>
                    <a:p>
                      <a:r>
                        <a:rPr lang="en-US" sz="2000" b="1" i="0" dirty="0">
                          <a:solidFill>
                            <a:schemeClr val="bg1"/>
                          </a:solidFill>
                          <a:effectLst/>
                          <a:latin typeface="Avenir Black" panose="02000503020000020003" pitchFamily="2" charset="0"/>
                        </a:rPr>
                        <a:t>Description of Academic Requirement </a:t>
                      </a: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76213" cap="flat" cmpd="sng" algn="ctr">
                      <a:solidFill>
                        <a:srgbClr val="D1D1D1"/>
                      </a:solidFill>
                      <a:prstDash val="solid"/>
                      <a:round/>
                      <a:headEnd type="none" w="med" len="med"/>
                      <a:tailEnd type="none" w="med" len="med"/>
                    </a:lnT>
                    <a:lnB w="76213" cap="flat" cmpd="sng" algn="ctr">
                      <a:solidFill>
                        <a:srgbClr val="AFAFAF"/>
                      </a:solidFill>
                      <a:prstDash val="solid"/>
                      <a:round/>
                      <a:headEnd type="none" w="med" len="med"/>
                      <a:tailEnd type="none" w="med" len="med"/>
                    </a:lnB>
                    <a:solidFill>
                      <a:srgbClr val="426DA9"/>
                    </a:solidFill>
                  </a:tcPr>
                </a:tc>
                <a:extLst>
                  <a:ext uri="{0D108BD9-81ED-4DB2-BD59-A6C34878D82A}">
                    <a16:rowId xmlns:a16="http://schemas.microsoft.com/office/drawing/2014/main" val="2754144286"/>
                  </a:ext>
                </a:extLst>
              </a:tr>
              <a:tr h="2222983">
                <a:tc>
                  <a:txBody>
                    <a:bodyPr/>
                    <a:lstStyle/>
                    <a:p>
                      <a:pPr>
                        <a:lnSpc>
                          <a:spcPct val="150000"/>
                        </a:lnSpc>
                      </a:pPr>
                      <a:r>
                        <a:rPr lang="en-US" sz="1800" b="1" dirty="0">
                          <a:effectLst/>
                          <a:latin typeface="+mn-lt"/>
                        </a:rPr>
                        <a:t>Early Childhood Education</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76213" cap="flat" cmpd="sng" algn="ctr">
                      <a:solidFill>
                        <a:srgbClr val="B2B2B2"/>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tc>
                  <a:txBody>
                    <a:bodyPr/>
                    <a:lstStyle/>
                    <a:p>
                      <a:pPr marL="342900" indent="-342900">
                        <a:lnSpc>
                          <a:spcPct val="150000"/>
                        </a:lnSpc>
                        <a:buClr>
                          <a:srgbClr val="426DA9"/>
                        </a:buClr>
                        <a:buFont typeface="Arial" panose="020B0604020202020204" pitchFamily="34" charset="0"/>
                        <a:buChar char="•"/>
                      </a:pPr>
                      <a:r>
                        <a:rPr lang="en-US" sz="1500" dirty="0">
                          <a:effectLst/>
                          <a:latin typeface="+mn-lt"/>
                        </a:rPr>
                        <a:t>Bachelor’s degree from a regionally accredited institution. </a:t>
                      </a:r>
                    </a:p>
                    <a:p>
                      <a:pPr marL="342900" indent="-342900">
                        <a:lnSpc>
                          <a:spcPct val="150000"/>
                        </a:lnSpc>
                        <a:buClr>
                          <a:srgbClr val="426DA9"/>
                        </a:buClr>
                        <a:buFont typeface="Arial" panose="020B0604020202020204" pitchFamily="34" charset="0"/>
                        <a:buChar char="•"/>
                      </a:pPr>
                      <a:r>
                        <a:rPr lang="en-US" sz="1500" dirty="0">
                          <a:effectLst/>
                          <a:latin typeface="+mn-lt"/>
                        </a:rPr>
                        <a:t>Minimum </a:t>
                      </a:r>
                      <a:r>
                        <a:rPr lang="en-US" sz="1500" b="0" i="0" u="none" strike="noStrike" kern="1200" dirty="0">
                          <a:solidFill>
                            <a:schemeClr val="tx1"/>
                          </a:solidFill>
                          <a:effectLst/>
                          <a:latin typeface="+mn-lt"/>
                          <a:ea typeface="+mn-ea"/>
                          <a:cs typeface="+mn-cs"/>
                        </a:rPr>
                        <a:t>2.75 undergraduate GPA.</a:t>
                      </a:r>
                    </a:p>
                    <a:p>
                      <a:pPr marL="342900" indent="-342900">
                        <a:lnSpc>
                          <a:spcPct val="150000"/>
                        </a:lnSpc>
                        <a:buClr>
                          <a:srgbClr val="426DA9"/>
                        </a:buClr>
                        <a:buFont typeface="Arial" panose="020B0604020202020204" pitchFamily="34" charset="0"/>
                        <a:buChar char="•"/>
                      </a:pPr>
                      <a:r>
                        <a:rPr lang="en-US" sz="1500" b="0" i="0" u="none" strike="noStrike" kern="1200" dirty="0">
                          <a:solidFill>
                            <a:schemeClr val="tx1"/>
                          </a:solidFill>
                          <a:effectLst/>
                          <a:latin typeface="+mn-lt"/>
                          <a:ea typeface="+mn-ea"/>
                          <a:cs typeface="+mn-cs"/>
                        </a:rPr>
                        <a:t>Applicants not meeting the 2.75 requirements will be considered for admission with a minimum 2.5 undergraduate GPA and passing scores on the three parts (reading, writing, and mathematics) of the Praxis Core Academic Skills for Educators.</a:t>
                      </a:r>
                      <a:endParaRPr lang="en-US" sz="1500" dirty="0">
                        <a:effectLst/>
                        <a:latin typeface="+mn-lt"/>
                      </a:endParaRPr>
                    </a:p>
                    <a:p>
                      <a:pPr marL="342900" marR="0" lvl="0" indent="-342900" algn="l" defTabSz="914400" rtl="0" eaLnBrk="1" fontAlgn="auto" latinLnBrk="0" hangingPunct="1">
                        <a:lnSpc>
                          <a:spcPct val="150000"/>
                        </a:lnSpc>
                        <a:spcBef>
                          <a:spcPts val="0"/>
                        </a:spcBef>
                        <a:spcAft>
                          <a:spcPts val="0"/>
                        </a:spcAft>
                        <a:buClr>
                          <a:srgbClr val="426DA9"/>
                        </a:buClr>
                        <a:buSzTx/>
                        <a:buFont typeface="Arial" panose="020B0604020202020204" pitchFamily="34" charset="0"/>
                        <a:buChar char="•"/>
                        <a:tabLst/>
                        <a:defRPr/>
                      </a:pPr>
                      <a:r>
                        <a:rPr lang="en-US" sz="1500" dirty="0">
                          <a:effectLst/>
                          <a:latin typeface="+mn-lt"/>
                        </a:rPr>
                        <a:t>Passing scores on the SC required Praxis Subject Area Assessment for early childhood education</a:t>
                      </a:r>
                    </a:p>
                  </a:txBody>
                  <a:tcP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76213" cap="flat" cmpd="sng" algn="ctr">
                      <a:solidFill>
                        <a:srgbClr val="AFAFAF"/>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357220"/>
                  </a:ext>
                </a:extLst>
              </a:tr>
              <a:tr h="2214841">
                <a:tc>
                  <a:txBody>
                    <a:bodyPr/>
                    <a:lstStyle/>
                    <a:p>
                      <a:pPr>
                        <a:lnSpc>
                          <a:spcPct val="150000"/>
                        </a:lnSpc>
                      </a:pPr>
                      <a:r>
                        <a:rPr lang="en-US" sz="1800" b="1" dirty="0">
                          <a:effectLst/>
                          <a:latin typeface="+mn-lt"/>
                        </a:rPr>
                        <a:t>Elementary Education</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tc>
                  <a:txBody>
                    <a:bodyPr/>
                    <a:lstStyle/>
                    <a:p>
                      <a:pPr marL="342900" indent="-342900">
                        <a:lnSpc>
                          <a:spcPct val="150000"/>
                        </a:lnSpc>
                        <a:buClr>
                          <a:srgbClr val="426DA9"/>
                        </a:buClr>
                        <a:buFont typeface="Arial" panose="020B0604020202020204" pitchFamily="34" charset="0"/>
                        <a:buChar char="•"/>
                      </a:pPr>
                      <a:r>
                        <a:rPr lang="en-US" sz="1500" dirty="0">
                          <a:effectLst/>
                          <a:latin typeface="+mn-lt"/>
                        </a:rPr>
                        <a:t>Bachelor’s degree from a regionally accredited institution. </a:t>
                      </a:r>
                    </a:p>
                    <a:p>
                      <a:pPr marL="342900" indent="-342900">
                        <a:lnSpc>
                          <a:spcPct val="150000"/>
                        </a:lnSpc>
                        <a:buClr>
                          <a:srgbClr val="426DA9"/>
                        </a:buClr>
                        <a:buFont typeface="Arial" panose="020B0604020202020204" pitchFamily="34" charset="0"/>
                        <a:buChar char="•"/>
                      </a:pPr>
                      <a:r>
                        <a:rPr lang="en-US" sz="1500" b="0" i="0" u="none" strike="noStrike" kern="1200" dirty="0">
                          <a:solidFill>
                            <a:schemeClr val="tx1"/>
                          </a:solidFill>
                          <a:effectLst/>
                          <a:latin typeface="+mn-lt"/>
                          <a:ea typeface="+mn-ea"/>
                          <a:cs typeface="+mn-cs"/>
                        </a:rPr>
                        <a:t>Minimum 2.75 undergraduate GPA.</a:t>
                      </a:r>
                    </a:p>
                    <a:p>
                      <a:pPr marL="342900" indent="-342900">
                        <a:lnSpc>
                          <a:spcPct val="150000"/>
                        </a:lnSpc>
                        <a:buClr>
                          <a:srgbClr val="426DA9"/>
                        </a:buClr>
                        <a:buFont typeface="Arial" panose="020B0604020202020204" pitchFamily="34" charset="0"/>
                        <a:buChar char="•"/>
                      </a:pPr>
                      <a:r>
                        <a:rPr lang="en-US" sz="1500" b="0" i="0" u="none" strike="noStrike" kern="1200" dirty="0">
                          <a:solidFill>
                            <a:schemeClr val="tx1"/>
                          </a:solidFill>
                          <a:effectLst/>
                          <a:latin typeface="+mn-lt"/>
                          <a:ea typeface="+mn-ea"/>
                          <a:cs typeface="+mn-cs"/>
                        </a:rPr>
                        <a:t>Applicants not meeting the 2.75 requirements will be considered for admission with a minimum 2.5 undergraduate GPA and passing scores on the three parts (reading, writing, and mathematics) of the Praxis Core Academic Skills for Educators.</a:t>
                      </a:r>
                    </a:p>
                    <a:p>
                      <a:pPr marL="342900" indent="-342900">
                        <a:lnSpc>
                          <a:spcPct val="150000"/>
                        </a:lnSpc>
                        <a:buClr>
                          <a:srgbClr val="426DA9"/>
                        </a:buClr>
                        <a:buFont typeface="Arial" panose="020B0604020202020204" pitchFamily="34" charset="0"/>
                        <a:buChar char="•"/>
                      </a:pPr>
                      <a:r>
                        <a:rPr lang="en-US" sz="1500" dirty="0">
                          <a:effectLst/>
                          <a:latin typeface="+mn-lt"/>
                        </a:rPr>
                        <a:t>Passing scores on the SC required Praxis Subject Area Assessment for elementary education</a:t>
                      </a:r>
                    </a:p>
                  </a:txBody>
                  <a:tcP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565194"/>
                  </a:ext>
                </a:extLst>
              </a:tr>
            </a:tbl>
          </a:graphicData>
        </a:graphic>
      </p:graphicFrame>
      <p:sp>
        <p:nvSpPr>
          <p:cNvPr id="4" name="Rectangle 3">
            <a:extLst>
              <a:ext uri="{FF2B5EF4-FFF2-40B4-BE49-F238E27FC236}">
                <a16:creationId xmlns:a16="http://schemas.microsoft.com/office/drawing/2014/main" id="{39A28680-9243-0846-BE75-C4C0AC59457D}"/>
              </a:ext>
            </a:extLst>
          </p:cNvPr>
          <p:cNvSpPr/>
          <p:nvPr/>
        </p:nvSpPr>
        <p:spPr>
          <a:xfrm>
            <a:off x="1599019" y="5863975"/>
            <a:ext cx="8684795" cy="584775"/>
          </a:xfrm>
          <a:prstGeom prst="rect">
            <a:avLst/>
          </a:prstGeom>
        </p:spPr>
        <p:txBody>
          <a:bodyPr wrap="square">
            <a:spAutoFit/>
          </a:bodyPr>
          <a:lstStyle/>
          <a:p>
            <a:pPr algn="ctr"/>
            <a:r>
              <a:rPr lang="en-US" sz="1600" i="1" dirty="0">
                <a:solidFill>
                  <a:schemeClr val="accent2"/>
                </a:solidFill>
              </a:rPr>
              <a:t>Individuals who have previously enrolled in student teaching or another alternative certification program are ineligible for CarolinaCAP. </a:t>
            </a:r>
          </a:p>
        </p:txBody>
      </p:sp>
      <p:grpSp>
        <p:nvGrpSpPr>
          <p:cNvPr id="2" name="Group 1">
            <a:extLst>
              <a:ext uri="{FF2B5EF4-FFF2-40B4-BE49-F238E27FC236}">
                <a16:creationId xmlns:a16="http://schemas.microsoft.com/office/drawing/2014/main" id="{C5E2C75B-FC4F-EAAD-D9C7-EABFCFD7EB8E}"/>
              </a:ext>
            </a:extLst>
          </p:cNvPr>
          <p:cNvGrpSpPr/>
          <p:nvPr/>
        </p:nvGrpSpPr>
        <p:grpSpPr>
          <a:xfrm>
            <a:off x="9962244" y="6201349"/>
            <a:ext cx="2080776" cy="481750"/>
            <a:chOff x="9962244" y="6054063"/>
            <a:chExt cx="2080776" cy="481750"/>
          </a:xfrm>
        </p:grpSpPr>
        <p:sp>
          <p:nvSpPr>
            <p:cNvPr id="3" name="Rectangle 2">
              <a:extLst>
                <a:ext uri="{FF2B5EF4-FFF2-40B4-BE49-F238E27FC236}">
                  <a16:creationId xmlns:a16="http://schemas.microsoft.com/office/drawing/2014/main" id="{FD09EDD5-8060-0BED-9049-7C5A7589BEAE}"/>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9BC478-13EA-D3FB-4DD3-1B26AE4B6DE6}"/>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426210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5DF14F3B-162C-CA45-9BB8-F8ACFCEA688D}"/>
                  </a:ext>
                </a:extLst>
              </p14:cNvPr>
              <p14:cNvContentPartPr/>
              <p14:nvPr/>
            </p14:nvContentPartPr>
            <p14:xfrm>
              <a:off x="8742467" y="15815"/>
              <a:ext cx="360" cy="360"/>
            </p14:xfrm>
          </p:contentPart>
        </mc:Choice>
        <mc:Fallback xmlns="">
          <p:pic>
            <p:nvPicPr>
              <p:cNvPr id="17" name="Ink 16">
                <a:extLst>
                  <a:ext uri="{FF2B5EF4-FFF2-40B4-BE49-F238E27FC236}">
                    <a16:creationId xmlns:a16="http://schemas.microsoft.com/office/drawing/2014/main" id="{5DF14F3B-162C-CA45-9BB8-F8ACFCEA688D}"/>
                  </a:ext>
                </a:extLst>
              </p:cNvPr>
              <p:cNvPicPr/>
              <p:nvPr/>
            </p:nvPicPr>
            <p:blipFill>
              <a:blip r:embed="rId4"/>
              <a:stretch>
                <a:fillRect/>
              </a:stretch>
            </p:blipFill>
            <p:spPr>
              <a:xfrm>
                <a:off x="8733467" y="6815"/>
                <a:ext cx="18000" cy="18000"/>
              </a:xfrm>
              <a:prstGeom prst="rect">
                <a:avLst/>
              </a:prstGeom>
            </p:spPr>
          </p:pic>
        </mc:Fallback>
      </mc:AlternateContent>
      <p:graphicFrame>
        <p:nvGraphicFramePr>
          <p:cNvPr id="5" name="Content Placeholder 1">
            <a:extLst>
              <a:ext uri="{FF2B5EF4-FFF2-40B4-BE49-F238E27FC236}">
                <a16:creationId xmlns:a16="http://schemas.microsoft.com/office/drawing/2014/main" id="{74060A10-A8ED-5447-BA3B-A1732F5F1AD2}"/>
              </a:ext>
            </a:extLst>
          </p:cNvPr>
          <p:cNvGraphicFramePr>
            <a:graphicFrameLocks/>
          </p:cNvGraphicFramePr>
          <p:nvPr>
            <p:extLst>
              <p:ext uri="{D42A27DB-BD31-4B8C-83A1-F6EECF244321}">
                <p14:modId xmlns:p14="http://schemas.microsoft.com/office/powerpoint/2010/main" val="3996047862"/>
              </p:ext>
            </p:extLst>
          </p:nvPr>
        </p:nvGraphicFramePr>
        <p:xfrm>
          <a:off x="886816" y="686692"/>
          <a:ext cx="10109200" cy="4229481"/>
        </p:xfrm>
        <a:graphic>
          <a:graphicData uri="http://schemas.openxmlformats.org/drawingml/2006/table">
            <a:tbl>
              <a:tblPr/>
              <a:tblGrid>
                <a:gridCol w="2212843">
                  <a:extLst>
                    <a:ext uri="{9D8B030D-6E8A-4147-A177-3AD203B41FA5}">
                      <a16:colId xmlns:a16="http://schemas.microsoft.com/office/drawing/2014/main" val="4146717026"/>
                    </a:ext>
                  </a:extLst>
                </a:gridCol>
                <a:gridCol w="7896357">
                  <a:extLst>
                    <a:ext uri="{9D8B030D-6E8A-4147-A177-3AD203B41FA5}">
                      <a16:colId xmlns:a16="http://schemas.microsoft.com/office/drawing/2014/main" val="1419392047"/>
                    </a:ext>
                  </a:extLst>
                </a:gridCol>
              </a:tblGrid>
              <a:tr h="890587">
                <a:tc>
                  <a:txBody>
                    <a:bodyPr/>
                    <a:lstStyle/>
                    <a:p>
                      <a:r>
                        <a:rPr lang="en-US" sz="2000" b="1" i="0" dirty="0">
                          <a:solidFill>
                            <a:schemeClr val="bg1"/>
                          </a:solidFill>
                          <a:effectLst/>
                          <a:latin typeface="Avenir Black" panose="02000503020000020003" pitchFamily="2" charset="0"/>
                        </a:rPr>
                        <a:t>Certification</a:t>
                      </a: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76213" cap="flat" cmpd="sng" algn="ctr">
                      <a:solidFill>
                        <a:srgbClr val="D1D1D1"/>
                      </a:solidFill>
                      <a:prstDash val="solid"/>
                      <a:round/>
                      <a:headEnd type="none" w="med" len="med"/>
                      <a:tailEnd type="none" w="med" len="med"/>
                    </a:lnT>
                    <a:lnB w="76213" cap="flat" cmpd="sng" algn="ctr">
                      <a:solidFill>
                        <a:srgbClr val="B2B2B2"/>
                      </a:solidFill>
                      <a:prstDash val="solid"/>
                      <a:round/>
                      <a:headEnd type="none" w="med" len="med"/>
                      <a:tailEnd type="none" w="med" len="med"/>
                    </a:lnB>
                    <a:solidFill>
                      <a:srgbClr val="426DA9"/>
                    </a:solidFill>
                  </a:tcPr>
                </a:tc>
                <a:tc>
                  <a:txBody>
                    <a:bodyPr/>
                    <a:lstStyle/>
                    <a:p>
                      <a:r>
                        <a:rPr lang="en-US" sz="2000" b="1" i="0" dirty="0">
                          <a:solidFill>
                            <a:schemeClr val="bg1"/>
                          </a:solidFill>
                          <a:effectLst/>
                          <a:latin typeface="Avenir Black" panose="02000503020000020003" pitchFamily="2" charset="0"/>
                        </a:rPr>
                        <a:t>Description of Academic Requirement </a:t>
                      </a: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76213" cap="flat" cmpd="sng" algn="ctr">
                      <a:solidFill>
                        <a:srgbClr val="D1D1D1"/>
                      </a:solidFill>
                      <a:prstDash val="solid"/>
                      <a:round/>
                      <a:headEnd type="none" w="med" len="med"/>
                      <a:tailEnd type="none" w="med" len="med"/>
                    </a:lnT>
                    <a:lnB w="76213" cap="flat" cmpd="sng" algn="ctr">
                      <a:solidFill>
                        <a:srgbClr val="AFAFAF"/>
                      </a:solidFill>
                      <a:prstDash val="solid"/>
                      <a:round/>
                      <a:headEnd type="none" w="med" len="med"/>
                      <a:tailEnd type="none" w="med" len="med"/>
                    </a:lnB>
                    <a:solidFill>
                      <a:srgbClr val="426DA9"/>
                    </a:solidFill>
                  </a:tcPr>
                </a:tc>
                <a:extLst>
                  <a:ext uri="{0D108BD9-81ED-4DB2-BD59-A6C34878D82A}">
                    <a16:rowId xmlns:a16="http://schemas.microsoft.com/office/drawing/2014/main" val="2754144286"/>
                  </a:ext>
                </a:extLst>
              </a:tr>
              <a:tr h="2078037">
                <a:tc>
                  <a:txBody>
                    <a:bodyPr/>
                    <a:lstStyle/>
                    <a:p>
                      <a:pPr>
                        <a:lnSpc>
                          <a:spcPct val="150000"/>
                        </a:lnSpc>
                      </a:pPr>
                      <a:r>
                        <a:rPr lang="en-US" sz="1800" b="1" i="0" kern="1200" dirty="0">
                          <a:solidFill>
                            <a:schemeClr val="tx1"/>
                          </a:solidFill>
                          <a:effectLst/>
                          <a:latin typeface="+mn-lt"/>
                          <a:ea typeface="+mn-ea"/>
                          <a:cs typeface="+mn-cs"/>
                        </a:rPr>
                        <a:t>Special Education: Multi-categorical (PK–Grade 12) </a:t>
                      </a:r>
                      <a:endParaRPr lang="en-US" sz="1800" b="1" dirty="0">
                        <a:effectLst/>
                        <a:latin typeface="+mn-lt"/>
                      </a:endParaRPr>
                    </a:p>
                  </a:txBody>
                  <a:tcPr anchor="ctr">
                    <a:lnL w="1371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76213" cap="flat" cmpd="sng" algn="ctr">
                      <a:solidFill>
                        <a:srgbClr val="B2B2B2"/>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tc>
                  <a:txBody>
                    <a:bodyPr/>
                    <a:lstStyle/>
                    <a:p>
                      <a:pPr marL="342900" indent="-342900">
                        <a:lnSpc>
                          <a:spcPct val="150000"/>
                        </a:lnSpc>
                        <a:buClr>
                          <a:srgbClr val="426DA9"/>
                        </a:buClr>
                        <a:buFont typeface="Arial" panose="020B0604020202020204" pitchFamily="34" charset="0"/>
                        <a:buChar char="•"/>
                      </a:pPr>
                      <a:r>
                        <a:rPr lang="en-US" sz="1600" dirty="0">
                          <a:effectLst/>
                          <a:latin typeface="+mn-lt"/>
                        </a:rPr>
                        <a:t>Bachelor’s degree from a regionally accredited institution</a:t>
                      </a:r>
                    </a:p>
                    <a:p>
                      <a:pPr marL="342900" indent="-342900">
                        <a:lnSpc>
                          <a:spcPct val="150000"/>
                        </a:lnSpc>
                        <a:buClr>
                          <a:srgbClr val="426DA9"/>
                        </a:buClr>
                        <a:buFont typeface="Arial" panose="020B0604020202020204" pitchFamily="34" charset="0"/>
                        <a:buChar char="•"/>
                      </a:pPr>
                      <a:r>
                        <a:rPr lang="en-US" sz="1600" dirty="0">
                          <a:effectLst/>
                          <a:latin typeface="+mn-lt"/>
                        </a:rPr>
                        <a:t>Minimum 2.75 undergraduate GPA</a:t>
                      </a:r>
                    </a:p>
                    <a:p>
                      <a:pPr marL="342900" indent="-342900">
                        <a:lnSpc>
                          <a:spcPct val="150000"/>
                        </a:lnSpc>
                        <a:buClr>
                          <a:srgbClr val="426DA9"/>
                        </a:buClr>
                        <a:buFont typeface="Arial" panose="020B0604020202020204" pitchFamily="34" charset="0"/>
                        <a:buChar char="•"/>
                      </a:pPr>
                      <a:r>
                        <a:rPr lang="en-US" sz="1600" b="0" i="0" kern="1200" dirty="0">
                          <a:solidFill>
                            <a:schemeClr val="tx1"/>
                          </a:solidFill>
                          <a:effectLst/>
                          <a:latin typeface="+mn-lt"/>
                          <a:ea typeface="+mn-ea"/>
                          <a:cs typeface="+mn-cs"/>
                        </a:rPr>
                        <a:t>Applicants not meeting the 2.75 requirement will be considered for admission with a minimum 2.5 undergraduate GPA and passing scores on the three parts (reading, writing, and mathematics) of the Praxis Core Academic Skills for Educators. </a:t>
                      </a:r>
                      <a:endParaRPr lang="en-US" sz="1600" dirty="0">
                        <a:effectLst/>
                        <a:latin typeface="+mn-lt"/>
                      </a:endParaRPr>
                    </a:p>
                    <a:p>
                      <a:pPr marL="342900" marR="0" lvl="0" indent="-342900" algn="l" defTabSz="914400" rtl="0" eaLnBrk="1" fontAlgn="auto" latinLnBrk="0" hangingPunct="1">
                        <a:lnSpc>
                          <a:spcPct val="150000"/>
                        </a:lnSpc>
                        <a:spcBef>
                          <a:spcPts val="0"/>
                        </a:spcBef>
                        <a:spcAft>
                          <a:spcPts val="0"/>
                        </a:spcAft>
                        <a:buClr>
                          <a:srgbClr val="426DA9"/>
                        </a:buClr>
                        <a:buSzTx/>
                        <a:buFont typeface="Arial" panose="020B0604020202020204" pitchFamily="34" charset="0"/>
                        <a:buChar char="•"/>
                        <a:tabLst/>
                        <a:defRPr/>
                      </a:pPr>
                      <a:r>
                        <a:rPr lang="en-US" sz="1600" b="0" i="0" kern="1200" dirty="0">
                          <a:solidFill>
                            <a:schemeClr val="tx1"/>
                          </a:solidFill>
                          <a:effectLst/>
                          <a:latin typeface="+mn-lt"/>
                          <a:ea typeface="+mn-ea"/>
                          <a:cs typeface="+mn-cs"/>
                        </a:rPr>
                        <a:t>Passing score on ETS Praxis II Special Education Multi-categorical Subject Assessment - Special Education: Core Knowledge and Mild-to-Moderate Applications </a:t>
                      </a:r>
                      <a:endParaRPr lang="en-US" sz="1600" dirty="0">
                        <a:effectLst/>
                        <a:latin typeface="+mn-lt"/>
                      </a:endParaRPr>
                    </a:p>
                  </a:txBody>
                  <a:tcPr anchor="ctr">
                    <a:lnL w="12192"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76213" cap="flat" cmpd="sng" algn="ctr">
                      <a:solidFill>
                        <a:srgbClr val="AFAFAF"/>
                      </a:solidFill>
                      <a:prstDash val="solid"/>
                      <a:round/>
                      <a:headEnd type="none" w="med" len="med"/>
                      <a:tailEnd type="none" w="med" len="med"/>
                    </a:lnT>
                    <a:lnB w="1219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357220"/>
                  </a:ext>
                </a:extLst>
              </a:tr>
            </a:tbl>
          </a:graphicData>
        </a:graphic>
      </p:graphicFrame>
      <p:sp>
        <p:nvSpPr>
          <p:cNvPr id="4" name="Rectangle 3">
            <a:extLst>
              <a:ext uri="{FF2B5EF4-FFF2-40B4-BE49-F238E27FC236}">
                <a16:creationId xmlns:a16="http://schemas.microsoft.com/office/drawing/2014/main" id="{39A28680-9243-0846-BE75-C4C0AC59457D}"/>
              </a:ext>
            </a:extLst>
          </p:cNvPr>
          <p:cNvSpPr/>
          <p:nvPr/>
        </p:nvSpPr>
        <p:spPr>
          <a:xfrm>
            <a:off x="1599019" y="5863975"/>
            <a:ext cx="8684795" cy="584775"/>
          </a:xfrm>
          <a:prstGeom prst="rect">
            <a:avLst/>
          </a:prstGeom>
        </p:spPr>
        <p:txBody>
          <a:bodyPr wrap="square">
            <a:spAutoFit/>
          </a:bodyPr>
          <a:lstStyle/>
          <a:p>
            <a:pPr algn="ctr"/>
            <a:r>
              <a:rPr lang="en-US" sz="1600" i="1" dirty="0">
                <a:solidFill>
                  <a:schemeClr val="accent2"/>
                </a:solidFill>
              </a:rPr>
              <a:t>Individuals who have previously enrolled in student teaching or another </a:t>
            </a:r>
            <a:br>
              <a:rPr lang="en-US" sz="1600" i="1" dirty="0">
                <a:solidFill>
                  <a:schemeClr val="accent2"/>
                </a:solidFill>
              </a:rPr>
            </a:br>
            <a:r>
              <a:rPr lang="en-US" sz="1600" i="1" dirty="0">
                <a:solidFill>
                  <a:schemeClr val="accent2"/>
                </a:solidFill>
              </a:rPr>
              <a:t>alternative certification program are ineligible for CarolinaCAP. </a:t>
            </a:r>
          </a:p>
        </p:txBody>
      </p:sp>
      <p:grpSp>
        <p:nvGrpSpPr>
          <p:cNvPr id="2" name="Group 1">
            <a:extLst>
              <a:ext uri="{FF2B5EF4-FFF2-40B4-BE49-F238E27FC236}">
                <a16:creationId xmlns:a16="http://schemas.microsoft.com/office/drawing/2014/main" id="{521B2A51-3D48-8CBC-62F8-B078DFEB8DFE}"/>
              </a:ext>
            </a:extLst>
          </p:cNvPr>
          <p:cNvGrpSpPr/>
          <p:nvPr/>
        </p:nvGrpSpPr>
        <p:grpSpPr>
          <a:xfrm>
            <a:off x="9962244" y="6201349"/>
            <a:ext cx="2080776" cy="481750"/>
            <a:chOff x="9962244" y="6054063"/>
            <a:chExt cx="2080776" cy="481750"/>
          </a:xfrm>
        </p:grpSpPr>
        <p:sp>
          <p:nvSpPr>
            <p:cNvPr id="3" name="Rectangle 2">
              <a:extLst>
                <a:ext uri="{FF2B5EF4-FFF2-40B4-BE49-F238E27FC236}">
                  <a16:creationId xmlns:a16="http://schemas.microsoft.com/office/drawing/2014/main" id="{FD31158E-581A-A592-2409-4878AA849AD6}"/>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613FC4-3904-94AF-248C-78B193419286}"/>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2317143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56DD8-6027-8C49-A2D0-F6E2FE45DBD7}"/>
              </a:ext>
            </a:extLst>
          </p:cNvPr>
          <p:cNvSpPr>
            <a:spLocks noGrp="1"/>
          </p:cNvSpPr>
          <p:nvPr>
            <p:ph type="title"/>
          </p:nvPr>
        </p:nvSpPr>
        <p:spPr/>
        <p:txBody>
          <a:bodyPr/>
          <a:lstStyle/>
          <a:p>
            <a:r>
              <a:rPr lang="en-US" dirty="0"/>
              <a:t>AREAS OF COMPETENCY, SIX HOURS OF GRAD CREDIT</a:t>
            </a:r>
          </a:p>
        </p:txBody>
      </p:sp>
      <p:sp>
        <p:nvSpPr>
          <p:cNvPr id="4" name="Text Placeholder 3">
            <a:extLst>
              <a:ext uri="{FF2B5EF4-FFF2-40B4-BE49-F238E27FC236}">
                <a16:creationId xmlns:a16="http://schemas.microsoft.com/office/drawing/2014/main" id="{62EBE74F-B8EE-534A-B2A0-D87523C57120}"/>
              </a:ext>
            </a:extLst>
          </p:cNvPr>
          <p:cNvSpPr>
            <a:spLocks noGrp="1"/>
          </p:cNvSpPr>
          <p:nvPr>
            <p:ph type="body" sz="quarter" idx="10"/>
          </p:nvPr>
        </p:nvSpPr>
        <p:spPr>
          <a:xfrm>
            <a:off x="978568" y="1320799"/>
            <a:ext cx="10768932" cy="5177972"/>
          </a:xfrm>
        </p:spPr>
        <p:txBody>
          <a:bodyPr>
            <a:normAutofit fontScale="77500" lnSpcReduction="20000"/>
          </a:bodyPr>
          <a:lstStyle/>
          <a:p>
            <a:pPr marL="342900" indent="-342900">
              <a:lnSpc>
                <a:spcPct val="160000"/>
              </a:lnSpc>
              <a:buFont typeface="Arial" panose="020B0604020202020204" pitchFamily="34" charset="0"/>
              <a:buChar char="•"/>
            </a:pPr>
            <a:r>
              <a:rPr lang="en-US" sz="2300" dirty="0"/>
              <a:t>Courses developed and taught by University of South Carolina Faculty.</a:t>
            </a:r>
          </a:p>
          <a:p>
            <a:pPr marL="342900" indent="-342900">
              <a:lnSpc>
                <a:spcPct val="160000"/>
              </a:lnSpc>
              <a:buFont typeface="Arial" panose="020B0604020202020204" pitchFamily="34" charset="0"/>
              <a:buChar char="•"/>
            </a:pPr>
            <a:r>
              <a:rPr lang="en-US" sz="2300" b="1" i="1" dirty="0"/>
              <a:t>EDTE 600 - Systematic Effective Teaching</a:t>
            </a:r>
            <a:r>
              <a:rPr lang="en-US" sz="2300" dirty="0"/>
              <a:t> focuses on the classroom environment, instruction, and professionalism. This course familiarizes students with relevant research, as well as provides students with opportunities to investigate theoretical perspectives, issues, and dispositions regarding classroom environment, instruction, and professionalism. </a:t>
            </a:r>
          </a:p>
          <a:p>
            <a:pPr marL="342900" indent="-342900">
              <a:lnSpc>
                <a:spcPct val="160000"/>
              </a:lnSpc>
              <a:buFont typeface="Arial" panose="020B0604020202020204" pitchFamily="34" charset="0"/>
              <a:buChar char="•"/>
            </a:pPr>
            <a:r>
              <a:rPr lang="en-US" sz="2300" b="1" i="1" dirty="0"/>
              <a:t>EDUC 632 – Inquiry into Teaching: A Study of Effective Practice </a:t>
            </a:r>
            <a:r>
              <a:rPr lang="en-US" sz="2300" dirty="0"/>
              <a:t>is designed to engage students in guided inquiry focused on common problems of practice encountered in Pre-K-12 classrooms. Emphasis is on enhancing students’ knowledge of content and pedagogy, which impact learning. The content of the course familiarizes students with relevant research, as well as provides students with opportunities to systematically inquire into theoretical perspectives, issues, and dispositions regarding classroom environment, instruction, and professionalism. </a:t>
            </a:r>
          </a:p>
          <a:p>
            <a:endParaRPr lang="en-US" dirty="0"/>
          </a:p>
          <a:p>
            <a:pPr marL="342900" indent="-342900">
              <a:buFont typeface="Arial" panose="020B0604020202020204" pitchFamily="34" charset="0"/>
              <a:buChar char="•"/>
            </a:pPr>
            <a:endParaRPr lang="en-US" dirty="0"/>
          </a:p>
          <a:p>
            <a:endParaRPr lang="en-US" dirty="0"/>
          </a:p>
        </p:txBody>
      </p:sp>
      <p:grpSp>
        <p:nvGrpSpPr>
          <p:cNvPr id="2" name="Group 1">
            <a:extLst>
              <a:ext uri="{FF2B5EF4-FFF2-40B4-BE49-F238E27FC236}">
                <a16:creationId xmlns:a16="http://schemas.microsoft.com/office/drawing/2014/main" id="{5A77A169-641B-EF90-16BF-A5BDFC14D304}"/>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60780EB4-471A-5D97-7EE2-635F81A0153D}"/>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4682A5C-376C-175D-3F1A-59EB967C370B}"/>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16911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EE44-DF87-9547-8FF5-CA09BE9C87F7}"/>
              </a:ext>
            </a:extLst>
          </p:cNvPr>
          <p:cNvSpPr>
            <a:spLocks noGrp="1"/>
          </p:cNvSpPr>
          <p:nvPr>
            <p:ph type="title"/>
          </p:nvPr>
        </p:nvSpPr>
        <p:spPr/>
        <p:txBody>
          <a:bodyPr/>
          <a:lstStyle/>
          <a:p>
            <a:r>
              <a:rPr lang="en-US" i="1" dirty="0"/>
              <a:t>EDTE 600 - Systematic Effective Teaching: Learner Outcomes</a:t>
            </a:r>
            <a:endParaRPr lang="en-US" dirty="0"/>
          </a:p>
        </p:txBody>
      </p:sp>
      <p:sp>
        <p:nvSpPr>
          <p:cNvPr id="3" name="Text Placeholder 2">
            <a:extLst>
              <a:ext uri="{FF2B5EF4-FFF2-40B4-BE49-F238E27FC236}">
                <a16:creationId xmlns:a16="http://schemas.microsoft.com/office/drawing/2014/main" id="{4FF4FD3A-F1F5-4044-96BB-28144FCD2D96}"/>
              </a:ext>
            </a:extLst>
          </p:cNvPr>
          <p:cNvSpPr>
            <a:spLocks noGrp="1"/>
          </p:cNvSpPr>
          <p:nvPr>
            <p:ph type="body" sz="quarter" idx="10"/>
          </p:nvPr>
        </p:nvSpPr>
        <p:spPr>
          <a:xfrm>
            <a:off x="978568" y="1320799"/>
            <a:ext cx="10768932" cy="4666344"/>
          </a:xfrm>
        </p:spPr>
        <p:txBody>
          <a:bodyPr>
            <a:normAutofit fontScale="70000" lnSpcReduction="20000"/>
          </a:bodyPr>
          <a:lstStyle/>
          <a:p>
            <a:pPr marL="342900" lvl="0" indent="-342900">
              <a:lnSpc>
                <a:spcPct val="170000"/>
              </a:lnSpc>
              <a:buFont typeface="Arial" panose="020B0604020202020204" pitchFamily="34" charset="0"/>
              <a:buChar char="•"/>
            </a:pPr>
            <a:r>
              <a:rPr lang="en-US" sz="2600" dirty="0"/>
              <a:t>Develop ways of describing what goes on in classrooms and how a teacher’s dispositions and biases can impact the interests, learning, and social development of students.</a:t>
            </a:r>
          </a:p>
          <a:p>
            <a:pPr marL="342900" lvl="0" indent="-342900">
              <a:lnSpc>
                <a:spcPct val="170000"/>
              </a:lnSpc>
              <a:buFont typeface="Arial" panose="020B0604020202020204" pitchFamily="34" charset="0"/>
              <a:buChar char="•"/>
            </a:pPr>
            <a:r>
              <a:rPr lang="en-US" sz="2600" dirty="0"/>
              <a:t>Describe the strategies, rituals, and routines that can be used to establish and maintain a productive learning community addressing the varying social and economic factors present.</a:t>
            </a:r>
          </a:p>
          <a:p>
            <a:pPr marL="342900" lvl="0" indent="-342900">
              <a:lnSpc>
                <a:spcPct val="170000"/>
              </a:lnSpc>
              <a:buFont typeface="Arial" panose="020B0604020202020204" pitchFamily="34" charset="0"/>
              <a:buChar char="•"/>
            </a:pPr>
            <a:r>
              <a:rPr lang="en-US" sz="2600" dirty="0"/>
              <a:t>Analyze essential elements of classroom organization, instruction and a teacher’s expectations that inform management systems.</a:t>
            </a:r>
          </a:p>
          <a:p>
            <a:pPr marL="342900" lvl="0" indent="-342900">
              <a:lnSpc>
                <a:spcPct val="170000"/>
              </a:lnSpc>
              <a:buFont typeface="Arial" panose="020B0604020202020204" pitchFamily="34" charset="0"/>
              <a:buChar char="•"/>
            </a:pPr>
            <a:r>
              <a:rPr lang="en-US" sz="2600" dirty="0"/>
              <a:t>Explore concepts of culturally responsive teaching which entail learning, thinking, and understanding how teachers can create equitable learning environments that honor and build on a student’s cultural experiences, language practices, development levels, and funds of knowledge.</a:t>
            </a:r>
          </a:p>
          <a:p>
            <a:endParaRPr lang="en-US" dirty="0"/>
          </a:p>
        </p:txBody>
      </p:sp>
      <p:grpSp>
        <p:nvGrpSpPr>
          <p:cNvPr id="4" name="Group 3">
            <a:extLst>
              <a:ext uri="{FF2B5EF4-FFF2-40B4-BE49-F238E27FC236}">
                <a16:creationId xmlns:a16="http://schemas.microsoft.com/office/drawing/2014/main" id="{3461D75E-9D15-91FC-7B0B-9022D63DD93B}"/>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0C926C46-5B3E-3F90-C66C-7A419A0F236C}"/>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9B3CAE-451B-1694-8096-1C1B5FD2D24E}"/>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249869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5DF14F3B-162C-CA45-9BB8-F8ACFCEA688D}"/>
                  </a:ext>
                </a:extLst>
              </p14:cNvPr>
              <p14:cNvContentPartPr/>
              <p14:nvPr/>
            </p14:nvContentPartPr>
            <p14:xfrm>
              <a:off x="8742467" y="15815"/>
              <a:ext cx="360" cy="360"/>
            </p14:xfrm>
          </p:contentPart>
        </mc:Choice>
        <mc:Fallback xmlns="">
          <p:pic>
            <p:nvPicPr>
              <p:cNvPr id="17" name="Ink 16">
                <a:extLst>
                  <a:ext uri="{FF2B5EF4-FFF2-40B4-BE49-F238E27FC236}">
                    <a16:creationId xmlns:a16="http://schemas.microsoft.com/office/drawing/2014/main" id="{5DF14F3B-162C-CA45-9BB8-F8ACFCEA688D}"/>
                  </a:ext>
                </a:extLst>
              </p:cNvPr>
              <p:cNvPicPr/>
              <p:nvPr/>
            </p:nvPicPr>
            <p:blipFill>
              <a:blip r:embed="rId4"/>
              <a:stretch>
                <a:fillRect/>
              </a:stretch>
            </p:blipFill>
            <p:spPr>
              <a:xfrm>
                <a:off x="8733827" y="7175"/>
                <a:ext cx="18000" cy="18000"/>
              </a:xfrm>
              <a:prstGeom prst="rect">
                <a:avLst/>
              </a:prstGeom>
            </p:spPr>
          </p:pic>
        </mc:Fallback>
      </mc:AlternateContent>
      <p:sp>
        <p:nvSpPr>
          <p:cNvPr id="5" name="Title 4">
            <a:extLst>
              <a:ext uri="{FF2B5EF4-FFF2-40B4-BE49-F238E27FC236}">
                <a16:creationId xmlns:a16="http://schemas.microsoft.com/office/drawing/2014/main" id="{C98FD0FA-9A9D-5348-9665-2430A24702AF}"/>
              </a:ext>
            </a:extLst>
          </p:cNvPr>
          <p:cNvSpPr>
            <a:spLocks noGrp="1"/>
          </p:cNvSpPr>
          <p:nvPr>
            <p:ph type="title"/>
          </p:nvPr>
        </p:nvSpPr>
        <p:spPr/>
        <p:txBody>
          <a:bodyPr>
            <a:normAutofit/>
          </a:bodyPr>
          <a:lstStyle/>
          <a:p>
            <a:r>
              <a:rPr lang="en-US" sz="2400" dirty="0"/>
              <a:t>A DIFFERENT KIND OF COLLABORATION</a:t>
            </a:r>
          </a:p>
        </p:txBody>
      </p:sp>
      <p:grpSp>
        <p:nvGrpSpPr>
          <p:cNvPr id="15" name="Group 14">
            <a:extLst>
              <a:ext uri="{FF2B5EF4-FFF2-40B4-BE49-F238E27FC236}">
                <a16:creationId xmlns:a16="http://schemas.microsoft.com/office/drawing/2014/main" id="{0EFA0043-D990-9ED6-2135-5AB69B9EF8ED}"/>
              </a:ext>
            </a:extLst>
          </p:cNvPr>
          <p:cNvGrpSpPr/>
          <p:nvPr/>
        </p:nvGrpSpPr>
        <p:grpSpPr>
          <a:xfrm>
            <a:off x="1395157" y="1628020"/>
            <a:ext cx="9579486" cy="4288699"/>
            <a:chOff x="1468123" y="1596048"/>
            <a:chExt cx="9579486" cy="4288699"/>
          </a:xfrm>
        </p:grpSpPr>
        <p:grpSp>
          <p:nvGrpSpPr>
            <p:cNvPr id="16" name="Group 15">
              <a:extLst>
                <a:ext uri="{FF2B5EF4-FFF2-40B4-BE49-F238E27FC236}">
                  <a16:creationId xmlns:a16="http://schemas.microsoft.com/office/drawing/2014/main" id="{A6F8D9B9-D63E-369A-D294-093D422A9FC6}"/>
                </a:ext>
              </a:extLst>
            </p:cNvPr>
            <p:cNvGrpSpPr/>
            <p:nvPr/>
          </p:nvGrpSpPr>
          <p:grpSpPr>
            <a:xfrm>
              <a:off x="8261227" y="4654532"/>
              <a:ext cx="2786382" cy="750299"/>
              <a:chOff x="7119618" y="4191000"/>
              <a:chExt cx="2786382" cy="750299"/>
            </a:xfrm>
          </p:grpSpPr>
          <p:sp>
            <p:nvSpPr>
              <p:cNvPr id="21" name="TextBox 20">
                <a:extLst>
                  <a:ext uri="{FF2B5EF4-FFF2-40B4-BE49-F238E27FC236}">
                    <a16:creationId xmlns:a16="http://schemas.microsoft.com/office/drawing/2014/main" id="{86FBD9EB-BC8B-5E86-C867-976197A3A897}"/>
                  </a:ext>
                </a:extLst>
              </p:cNvPr>
              <p:cNvSpPr txBox="1"/>
              <p:nvPr/>
            </p:nvSpPr>
            <p:spPr>
              <a:xfrm>
                <a:off x="7119618" y="4253009"/>
                <a:ext cx="2441087" cy="688290"/>
              </a:xfrm>
              <a:prstGeom prst="rect">
                <a:avLst/>
              </a:prstGeom>
              <a:noFill/>
            </p:spPr>
            <p:txBody>
              <a:bodyPr wrap="square" rtlCol="0">
                <a:spAutoFit/>
              </a:bodyPr>
              <a:lstStyle/>
              <a:p>
                <a:r>
                  <a:rPr lang="en-US" sz="2000" dirty="0">
                    <a:latin typeface="Avenir Medium" panose="02000503020000020003" pitchFamily="2" charset="0"/>
                  </a:rPr>
                  <a:t>Partnering SC </a:t>
                </a:r>
                <a:br>
                  <a:rPr lang="en-US" sz="2000" dirty="0">
                    <a:latin typeface="Avenir Medium" panose="02000503020000020003" pitchFamily="2" charset="0"/>
                  </a:rPr>
                </a:br>
                <a:r>
                  <a:rPr lang="en-US" sz="2000" dirty="0">
                    <a:latin typeface="Avenir Medium" panose="02000503020000020003" pitchFamily="2" charset="0"/>
                  </a:rPr>
                  <a:t>School Districts</a:t>
                </a:r>
              </a:p>
            </p:txBody>
          </p:sp>
          <p:pic>
            <p:nvPicPr>
              <p:cNvPr id="22" name="Picture 21" descr="Sc Clipart ">
                <a:extLst>
                  <a:ext uri="{FF2B5EF4-FFF2-40B4-BE49-F238E27FC236}">
                    <a16:creationId xmlns:a16="http://schemas.microsoft.com/office/drawing/2014/main" id="{F0B10D4A-C49C-A71F-5660-98005511F77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94564" y="4191000"/>
                <a:ext cx="911436" cy="688290"/>
              </a:xfrm>
              <a:prstGeom prst="rect">
                <a:avLst/>
              </a:prstGeom>
              <a:noFill/>
              <a:ln>
                <a:noFill/>
              </a:ln>
            </p:spPr>
          </p:pic>
        </p:grpSp>
        <p:pic>
          <p:nvPicPr>
            <p:cNvPr id="18" name="Picture 17" descr="A logo with green dots&#10;&#10;Description automatically generated">
              <a:extLst>
                <a:ext uri="{FF2B5EF4-FFF2-40B4-BE49-F238E27FC236}">
                  <a16:creationId xmlns:a16="http://schemas.microsoft.com/office/drawing/2014/main" id="{DFE8902A-9801-5F45-55D6-C03FBBB2E468}"/>
                </a:ext>
              </a:extLst>
            </p:cNvPr>
            <p:cNvPicPr>
              <a:picLocks noChangeAspect="1"/>
            </p:cNvPicPr>
            <p:nvPr/>
          </p:nvPicPr>
          <p:blipFill rotWithShape="1">
            <a:blip r:embed="rId6"/>
            <a:srcRect t="20213" r="7294"/>
            <a:stretch/>
          </p:blipFill>
          <p:spPr>
            <a:xfrm>
              <a:off x="1468123" y="4654532"/>
              <a:ext cx="3015623" cy="1230215"/>
            </a:xfrm>
            <a:prstGeom prst="rect">
              <a:avLst/>
            </a:prstGeom>
          </p:spPr>
        </p:pic>
        <p:pic>
          <p:nvPicPr>
            <p:cNvPr id="19" name="Picture 18" descr="A black background with red text&#10;&#10;Description automatically generated">
              <a:extLst>
                <a:ext uri="{FF2B5EF4-FFF2-40B4-BE49-F238E27FC236}">
                  <a16:creationId xmlns:a16="http://schemas.microsoft.com/office/drawing/2014/main" id="{B12885C9-C994-915A-E478-A286A5758C0F}"/>
                </a:ext>
              </a:extLst>
            </p:cNvPr>
            <p:cNvPicPr>
              <a:picLocks noChangeAspect="1"/>
            </p:cNvPicPr>
            <p:nvPr/>
          </p:nvPicPr>
          <p:blipFill>
            <a:blip r:embed="rId7"/>
            <a:stretch>
              <a:fillRect/>
            </a:stretch>
          </p:blipFill>
          <p:spPr>
            <a:xfrm>
              <a:off x="5207729" y="1596048"/>
              <a:ext cx="2327088" cy="1493215"/>
            </a:xfrm>
            <a:prstGeom prst="rect">
              <a:avLst/>
            </a:prstGeom>
          </p:spPr>
        </p:pic>
        <p:pic>
          <p:nvPicPr>
            <p:cNvPr id="20" name="Picture 19" descr="A logo with a map in the middle&#10;&#10;Description automatically generated">
              <a:extLst>
                <a:ext uri="{FF2B5EF4-FFF2-40B4-BE49-F238E27FC236}">
                  <a16:creationId xmlns:a16="http://schemas.microsoft.com/office/drawing/2014/main" id="{20045891-59F5-58DF-2648-72D1F5C8E10D}"/>
                </a:ext>
              </a:extLst>
            </p:cNvPr>
            <p:cNvPicPr>
              <a:picLocks noChangeAspect="1"/>
            </p:cNvPicPr>
            <p:nvPr/>
          </p:nvPicPr>
          <p:blipFill>
            <a:blip r:embed="rId8"/>
            <a:stretch>
              <a:fillRect/>
            </a:stretch>
          </p:blipFill>
          <p:spPr>
            <a:xfrm>
              <a:off x="5058805" y="3300297"/>
              <a:ext cx="2624937" cy="2584450"/>
            </a:xfrm>
            <a:prstGeom prst="rect">
              <a:avLst/>
            </a:prstGeom>
          </p:spPr>
        </p:pic>
      </p:grpSp>
      <p:grpSp>
        <p:nvGrpSpPr>
          <p:cNvPr id="7" name="Group 6">
            <a:extLst>
              <a:ext uri="{FF2B5EF4-FFF2-40B4-BE49-F238E27FC236}">
                <a16:creationId xmlns:a16="http://schemas.microsoft.com/office/drawing/2014/main" id="{CA9897AB-3C64-09F6-AF29-E0D4DE6877A1}"/>
              </a:ext>
            </a:extLst>
          </p:cNvPr>
          <p:cNvGrpSpPr/>
          <p:nvPr/>
        </p:nvGrpSpPr>
        <p:grpSpPr>
          <a:xfrm>
            <a:off x="9962244" y="6201349"/>
            <a:ext cx="2080776" cy="481750"/>
            <a:chOff x="9962244" y="6054063"/>
            <a:chExt cx="2080776" cy="481750"/>
          </a:xfrm>
        </p:grpSpPr>
        <p:sp>
          <p:nvSpPr>
            <p:cNvPr id="8" name="Rectangle 7">
              <a:extLst>
                <a:ext uri="{FF2B5EF4-FFF2-40B4-BE49-F238E27FC236}">
                  <a16:creationId xmlns:a16="http://schemas.microsoft.com/office/drawing/2014/main" id="{FC48E972-9437-8F43-9462-97A50962C8E6}"/>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BF13FE-26C3-2A9A-98B3-B69B4ABC56D0}"/>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410933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61BA-6C32-F347-AA39-D2B49A229166}"/>
              </a:ext>
            </a:extLst>
          </p:cNvPr>
          <p:cNvSpPr>
            <a:spLocks noGrp="1"/>
          </p:cNvSpPr>
          <p:nvPr>
            <p:ph type="title"/>
          </p:nvPr>
        </p:nvSpPr>
        <p:spPr>
          <a:xfrm>
            <a:off x="978568" y="450470"/>
            <a:ext cx="10515600" cy="568685"/>
          </a:xfrm>
        </p:spPr>
        <p:txBody>
          <a:bodyPr>
            <a:noAutofit/>
          </a:bodyPr>
          <a:lstStyle/>
          <a:p>
            <a:r>
              <a:rPr lang="en-US" i="1" dirty="0"/>
              <a:t>EDUC 632 – Inquiry into Teaching: A Study of Effective Practice: Learner Outcomes (cont.)</a:t>
            </a:r>
            <a:endParaRPr lang="en-US" dirty="0"/>
          </a:p>
        </p:txBody>
      </p:sp>
      <p:sp>
        <p:nvSpPr>
          <p:cNvPr id="3" name="Text Placeholder 2">
            <a:extLst>
              <a:ext uri="{FF2B5EF4-FFF2-40B4-BE49-F238E27FC236}">
                <a16:creationId xmlns:a16="http://schemas.microsoft.com/office/drawing/2014/main" id="{7F6DA110-CA7C-5D4E-9BC1-71CE5433A76E}"/>
              </a:ext>
            </a:extLst>
          </p:cNvPr>
          <p:cNvSpPr>
            <a:spLocks noGrp="1"/>
          </p:cNvSpPr>
          <p:nvPr>
            <p:ph type="body" sz="quarter" idx="10"/>
          </p:nvPr>
        </p:nvSpPr>
        <p:spPr/>
        <p:txBody>
          <a:bodyPr>
            <a:normAutofit fontScale="92500" lnSpcReduction="10000"/>
          </a:bodyPr>
          <a:lstStyle/>
          <a:p>
            <a:pPr marL="342900" lvl="0" indent="-342900">
              <a:lnSpc>
                <a:spcPct val="160000"/>
              </a:lnSpc>
              <a:buFont typeface="Arial" panose="020B0604020202020204" pitchFamily="34" charset="0"/>
              <a:buChar char="•"/>
            </a:pPr>
            <a:r>
              <a:rPr lang="en-US" dirty="0"/>
              <a:t>Employ responsiveness to cultural patterns through communication, teaching, and decision making in a diverse classroom;</a:t>
            </a:r>
          </a:p>
          <a:p>
            <a:pPr marL="342900" lvl="0" indent="-342900">
              <a:lnSpc>
                <a:spcPct val="160000"/>
              </a:lnSpc>
              <a:buFont typeface="Arial" panose="020B0604020202020204" pitchFamily="34" charset="0"/>
              <a:buChar char="•"/>
            </a:pPr>
            <a:r>
              <a:rPr lang="en-US" dirty="0"/>
              <a:t>Examine different ways students learn and how to address the diverse student needs that exist in Pre-K-12 classrooms;</a:t>
            </a:r>
          </a:p>
          <a:p>
            <a:pPr marL="342900" lvl="0" indent="-342900">
              <a:lnSpc>
                <a:spcPct val="160000"/>
              </a:lnSpc>
              <a:buFont typeface="Arial" panose="020B0604020202020204" pitchFamily="34" charset="0"/>
              <a:buChar char="•"/>
            </a:pPr>
            <a:r>
              <a:rPr lang="en-US" dirty="0"/>
              <a:t>Critically analyze instructional strategies that facilitate critical thinking and problem-solving abilities in elementary students; and</a:t>
            </a:r>
          </a:p>
          <a:p>
            <a:pPr marL="342900" lvl="0" indent="-342900">
              <a:lnSpc>
                <a:spcPct val="160000"/>
              </a:lnSpc>
              <a:buFont typeface="Arial" panose="020B0604020202020204" pitchFamily="34" charset="0"/>
              <a:buChar char="•"/>
            </a:pPr>
            <a:r>
              <a:rPr lang="en-US" dirty="0"/>
              <a:t>Cultivate an inquiry stance as a teacher and learner.</a:t>
            </a:r>
          </a:p>
          <a:p>
            <a:endParaRPr lang="en-US" dirty="0"/>
          </a:p>
        </p:txBody>
      </p:sp>
      <p:grpSp>
        <p:nvGrpSpPr>
          <p:cNvPr id="4" name="Group 3">
            <a:extLst>
              <a:ext uri="{FF2B5EF4-FFF2-40B4-BE49-F238E27FC236}">
                <a16:creationId xmlns:a16="http://schemas.microsoft.com/office/drawing/2014/main" id="{E0B4C10A-B28B-F22B-913B-E924D9987DDF}"/>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AC4D894E-3267-068B-C96B-397A006212FC}"/>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E7036B-D2EB-4AF4-CCF9-31A845E050EA}"/>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115189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9BBC7DB-16FB-3E41-822E-570CDF4F68DA}"/>
              </a:ext>
            </a:extLst>
          </p:cNvPr>
          <p:cNvPicPr>
            <a:picLocks noGrp="1" noChangeAspect="1"/>
          </p:cNvPicPr>
          <p:nvPr>
            <p:ph type="pic" sz="quarter" idx="10"/>
          </p:nvPr>
        </p:nvPicPr>
        <p:blipFill>
          <a:blip r:embed="rId2"/>
          <a:srcRect t="29336" b="29336"/>
          <a:stretch>
            <a:fillRect/>
          </a:stretch>
        </p:blipFill>
        <p:spPr/>
      </p:pic>
      <p:grpSp>
        <p:nvGrpSpPr>
          <p:cNvPr id="4" name="Group 3">
            <a:extLst>
              <a:ext uri="{FF2B5EF4-FFF2-40B4-BE49-F238E27FC236}">
                <a16:creationId xmlns:a16="http://schemas.microsoft.com/office/drawing/2014/main" id="{81772D20-7414-629B-05DA-D2F6CFA52400}"/>
              </a:ext>
            </a:extLst>
          </p:cNvPr>
          <p:cNvGrpSpPr/>
          <p:nvPr/>
        </p:nvGrpSpPr>
        <p:grpSpPr>
          <a:xfrm>
            <a:off x="0" y="4066342"/>
            <a:ext cx="6216693" cy="2620462"/>
            <a:chOff x="840757" y="1552639"/>
            <a:chExt cx="6216693" cy="2620462"/>
          </a:xfrm>
        </p:grpSpPr>
        <p:sp>
          <p:nvSpPr>
            <p:cNvPr id="2" name="Rectangle 1">
              <a:extLst>
                <a:ext uri="{FF2B5EF4-FFF2-40B4-BE49-F238E27FC236}">
                  <a16:creationId xmlns:a16="http://schemas.microsoft.com/office/drawing/2014/main" id="{307BD348-909B-4A63-55F2-F31C6B5DD00C}"/>
                </a:ext>
              </a:extLst>
            </p:cNvPr>
            <p:cNvSpPr/>
            <p:nvPr/>
          </p:nvSpPr>
          <p:spPr>
            <a:xfrm>
              <a:off x="840757" y="1552639"/>
              <a:ext cx="6143050" cy="2620462"/>
            </a:xfrm>
            <a:prstGeom prst="rect">
              <a:avLst/>
            </a:prstGeom>
            <a:solidFill>
              <a:schemeClr val="accent1">
                <a:alpha val="797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6D73D82-0C89-D44E-884F-9F73A57B504F}"/>
                </a:ext>
              </a:extLst>
            </p:cNvPr>
            <p:cNvSpPr/>
            <p:nvPr/>
          </p:nvSpPr>
          <p:spPr>
            <a:xfrm>
              <a:off x="1202835" y="1688461"/>
              <a:ext cx="5854615" cy="23488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a:latin typeface="Avenir Black" panose="02000503020000020003" pitchFamily="2" charset="0"/>
                </a:rPr>
                <a:t>CarolinaCAP Coaches </a:t>
              </a:r>
              <a:br>
                <a:rPr lang="en-US" sz="2400" b="1" dirty="0">
                  <a:latin typeface="Avenir Black" panose="02000503020000020003" pitchFamily="2" charset="0"/>
                </a:rPr>
              </a:br>
              <a:r>
                <a:rPr lang="en-US" sz="2400" b="1" dirty="0">
                  <a:latin typeface="Avenir Black" panose="02000503020000020003" pitchFamily="2" charset="0"/>
                </a:rPr>
                <a:t>build on and support the diversity of experiences candidates bring to their classrooms and to the profession.</a:t>
              </a:r>
            </a:p>
          </p:txBody>
        </p:sp>
      </p:grpSp>
    </p:spTree>
    <p:extLst>
      <p:ext uri="{BB962C8B-B14F-4D97-AF65-F5344CB8AC3E}">
        <p14:creationId xmlns:p14="http://schemas.microsoft.com/office/powerpoint/2010/main" val="150679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7F90-64B9-4941-AAAA-FF010F396606}"/>
              </a:ext>
            </a:extLst>
          </p:cNvPr>
          <p:cNvSpPr>
            <a:spLocks noGrp="1"/>
          </p:cNvSpPr>
          <p:nvPr>
            <p:ph type="title"/>
          </p:nvPr>
        </p:nvSpPr>
        <p:spPr/>
        <p:txBody>
          <a:bodyPr/>
          <a:lstStyle/>
          <a:p>
            <a:r>
              <a:rPr lang="en-US" dirty="0"/>
              <a:t>CAROLINACAP COACH MODEL</a:t>
            </a:r>
          </a:p>
        </p:txBody>
      </p:sp>
      <p:sp>
        <p:nvSpPr>
          <p:cNvPr id="3" name="Text Placeholder 2">
            <a:extLst>
              <a:ext uri="{FF2B5EF4-FFF2-40B4-BE49-F238E27FC236}">
                <a16:creationId xmlns:a16="http://schemas.microsoft.com/office/drawing/2014/main" id="{17D66FFA-83CB-C347-B43A-A5D48B898F90}"/>
              </a:ext>
            </a:extLst>
          </p:cNvPr>
          <p:cNvSpPr>
            <a:spLocks noGrp="1"/>
          </p:cNvSpPr>
          <p:nvPr>
            <p:ph type="body" sz="quarter" idx="10"/>
          </p:nvPr>
        </p:nvSpPr>
        <p:spPr>
          <a:xfrm>
            <a:off x="927100" y="1285701"/>
            <a:ext cx="10768932" cy="3683001"/>
          </a:xfrm>
        </p:spPr>
        <p:txBody>
          <a:bodyPr/>
          <a:lstStyle/>
          <a:p>
            <a:pPr marL="342900" indent="-342900">
              <a:lnSpc>
                <a:spcPct val="100000"/>
              </a:lnSpc>
              <a:buFont typeface="Arial" panose="020B0604020202020204" pitchFamily="34" charset="0"/>
              <a:buChar char="•"/>
            </a:pPr>
            <a:r>
              <a:rPr lang="en-US" dirty="0"/>
              <a:t>Modeling rigor and engagement</a:t>
            </a:r>
          </a:p>
          <a:p>
            <a:pPr marL="342900" indent="-342900">
              <a:lnSpc>
                <a:spcPct val="100000"/>
              </a:lnSpc>
              <a:buFont typeface="Arial" panose="020B0604020202020204" pitchFamily="34" charset="0"/>
              <a:buChar char="•"/>
            </a:pPr>
            <a:r>
              <a:rPr lang="en-US" dirty="0"/>
              <a:t>Honoring the life experience of candidates</a:t>
            </a:r>
          </a:p>
          <a:p>
            <a:pPr marL="342900" indent="-342900">
              <a:lnSpc>
                <a:spcPct val="100000"/>
              </a:lnSpc>
              <a:buFont typeface="Arial" panose="020B0604020202020204" pitchFamily="34" charset="0"/>
              <a:buChar char="•"/>
            </a:pPr>
            <a:r>
              <a:rPr lang="en-US" dirty="0"/>
              <a:t>Basing support strategies in rigorous coaching approaches</a:t>
            </a:r>
          </a:p>
          <a:p>
            <a:pPr marL="342900" indent="-342900">
              <a:lnSpc>
                <a:spcPct val="100000"/>
              </a:lnSpc>
              <a:buFont typeface="Arial" panose="020B0604020202020204" pitchFamily="34" charset="0"/>
              <a:buChar char="•"/>
            </a:pPr>
            <a:r>
              <a:rPr lang="en-US" dirty="0"/>
              <a:t>Co-planning and co-teaching</a:t>
            </a:r>
          </a:p>
          <a:p>
            <a:endParaRPr lang="en-US" dirty="0"/>
          </a:p>
        </p:txBody>
      </p:sp>
      <p:pic>
        <p:nvPicPr>
          <p:cNvPr id="6" name="Picture 5">
            <a:extLst>
              <a:ext uri="{FF2B5EF4-FFF2-40B4-BE49-F238E27FC236}">
                <a16:creationId xmlns:a16="http://schemas.microsoft.com/office/drawing/2014/main" id="{D36BAC34-3B17-A141-9160-71132B62263E}"/>
              </a:ext>
            </a:extLst>
          </p:cNvPr>
          <p:cNvPicPr>
            <a:picLocks noChangeAspect="1"/>
          </p:cNvPicPr>
          <p:nvPr/>
        </p:nvPicPr>
        <p:blipFill>
          <a:blip r:embed="rId2"/>
          <a:stretch>
            <a:fillRect/>
          </a:stretch>
        </p:blipFill>
        <p:spPr>
          <a:xfrm>
            <a:off x="1806567" y="3456408"/>
            <a:ext cx="8539959" cy="1974760"/>
          </a:xfrm>
          <a:prstGeom prst="rect">
            <a:avLst/>
          </a:prstGeom>
        </p:spPr>
      </p:pic>
      <p:grpSp>
        <p:nvGrpSpPr>
          <p:cNvPr id="4" name="Group 3">
            <a:extLst>
              <a:ext uri="{FF2B5EF4-FFF2-40B4-BE49-F238E27FC236}">
                <a16:creationId xmlns:a16="http://schemas.microsoft.com/office/drawing/2014/main" id="{DFFB6632-7CF3-37A4-99D3-1A60011E891B}"/>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85A46862-0689-26D0-16B4-09E7CB0A6817}"/>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DD29B8-A50B-7798-183F-346F0FEAD619}"/>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20949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56DD8-6027-8C49-A2D0-F6E2FE45DBD7}"/>
              </a:ext>
            </a:extLst>
          </p:cNvPr>
          <p:cNvSpPr>
            <a:spLocks noGrp="1"/>
          </p:cNvSpPr>
          <p:nvPr>
            <p:ph type="title"/>
          </p:nvPr>
        </p:nvSpPr>
        <p:spPr/>
        <p:txBody>
          <a:bodyPr/>
          <a:lstStyle/>
          <a:p>
            <a:r>
              <a:rPr lang="en-US" dirty="0"/>
              <a:t>PARTNER COMMITMENTS</a:t>
            </a:r>
          </a:p>
        </p:txBody>
      </p:sp>
      <p:sp>
        <p:nvSpPr>
          <p:cNvPr id="4" name="Text Placeholder 3">
            <a:extLst>
              <a:ext uri="{FF2B5EF4-FFF2-40B4-BE49-F238E27FC236}">
                <a16:creationId xmlns:a16="http://schemas.microsoft.com/office/drawing/2014/main" id="{62EBE74F-B8EE-534A-B2A0-D87523C57120}"/>
              </a:ext>
            </a:extLst>
          </p:cNvPr>
          <p:cNvSpPr>
            <a:spLocks noGrp="1"/>
          </p:cNvSpPr>
          <p:nvPr>
            <p:ph type="body" sz="quarter" idx="10"/>
          </p:nvPr>
        </p:nvSpPr>
        <p:spPr/>
        <p:txBody>
          <a:bodyPr>
            <a:noAutofit/>
          </a:bodyPr>
          <a:lstStyle/>
          <a:p>
            <a:pPr marL="342900" indent="-342900" fontAlgn="base">
              <a:lnSpc>
                <a:spcPct val="150000"/>
              </a:lnSpc>
              <a:buFont typeface="Arial" panose="020B0604020202020204" pitchFamily="34" charset="0"/>
              <a:buChar char="•"/>
            </a:pPr>
            <a:r>
              <a:rPr lang="en-US" dirty="0"/>
              <a:t>Engage together in developing, executing, and refining recruitment strategies for candidates and the marketing of CarolinaCAP.</a:t>
            </a:r>
          </a:p>
          <a:p>
            <a:pPr marL="342900" indent="-342900" fontAlgn="base">
              <a:lnSpc>
                <a:spcPct val="150000"/>
              </a:lnSpc>
              <a:buFont typeface="Arial" panose="020B0604020202020204" pitchFamily="34" charset="0"/>
              <a:buChar char="•"/>
            </a:pPr>
            <a:r>
              <a:rPr lang="en-US" dirty="0"/>
              <a:t>Co-construct the in-service professional learning curriculum to serve individual needs of the candidates in order to align with district PD strategy (including the integration of site-based and virtual [cross-site] PLCs).</a:t>
            </a:r>
          </a:p>
          <a:p>
            <a:pPr marL="342900" indent="-342900" fontAlgn="base">
              <a:lnSpc>
                <a:spcPct val="150000"/>
              </a:lnSpc>
              <a:buFont typeface="Arial" panose="020B0604020202020204" pitchFamily="34" charset="0"/>
              <a:buChar char="•"/>
            </a:pPr>
            <a:r>
              <a:rPr lang="en-US" dirty="0"/>
              <a:t>Pilot and refine new models of co-teaching to create time for lead teachers to mentor new recruits (e.g., co-teaching models).</a:t>
            </a:r>
          </a:p>
          <a:p>
            <a:endParaRPr lang="en-US" dirty="0"/>
          </a:p>
        </p:txBody>
      </p:sp>
      <p:grpSp>
        <p:nvGrpSpPr>
          <p:cNvPr id="2" name="Group 1">
            <a:extLst>
              <a:ext uri="{FF2B5EF4-FFF2-40B4-BE49-F238E27FC236}">
                <a16:creationId xmlns:a16="http://schemas.microsoft.com/office/drawing/2014/main" id="{B96CFCFD-B138-F33C-8037-C22BD07975D5}"/>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F3206187-23E1-89C1-B5EA-F1443C523BCA}"/>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8D916B-F6F1-D28D-7356-D3E1F4E38360}"/>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2396769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56DD8-6027-8C49-A2D0-F6E2FE45DBD7}"/>
              </a:ext>
            </a:extLst>
          </p:cNvPr>
          <p:cNvSpPr>
            <a:spLocks noGrp="1"/>
          </p:cNvSpPr>
          <p:nvPr>
            <p:ph type="title"/>
          </p:nvPr>
        </p:nvSpPr>
        <p:spPr/>
        <p:txBody>
          <a:bodyPr/>
          <a:lstStyle/>
          <a:p>
            <a:r>
              <a:rPr lang="en-US" dirty="0"/>
              <a:t>PARTNER COMMITMENTS (CONT’D)</a:t>
            </a:r>
          </a:p>
        </p:txBody>
      </p:sp>
      <p:sp>
        <p:nvSpPr>
          <p:cNvPr id="4" name="Text Placeholder 3">
            <a:extLst>
              <a:ext uri="{FF2B5EF4-FFF2-40B4-BE49-F238E27FC236}">
                <a16:creationId xmlns:a16="http://schemas.microsoft.com/office/drawing/2014/main" id="{62EBE74F-B8EE-534A-B2A0-D87523C57120}"/>
              </a:ext>
            </a:extLst>
          </p:cNvPr>
          <p:cNvSpPr>
            <a:spLocks noGrp="1"/>
          </p:cNvSpPr>
          <p:nvPr>
            <p:ph type="body" sz="quarter" idx="10"/>
          </p:nvPr>
        </p:nvSpPr>
        <p:spPr/>
        <p:txBody>
          <a:bodyPr>
            <a:noAutofit/>
          </a:bodyPr>
          <a:lstStyle/>
          <a:p>
            <a:pPr marL="342900" indent="-342900" fontAlgn="base">
              <a:lnSpc>
                <a:spcPct val="150000"/>
              </a:lnSpc>
              <a:buFont typeface="Arial" panose="020B0604020202020204" pitchFamily="34" charset="0"/>
              <a:buChar char="•"/>
            </a:pPr>
            <a:r>
              <a:rPr lang="en-US" dirty="0"/>
              <a:t>Design and implement incentives for lead teachers to serve in mentoring and coaching roles and support their own development and retention.</a:t>
            </a:r>
          </a:p>
          <a:p>
            <a:pPr marL="342900" indent="-342900" fontAlgn="base">
              <a:lnSpc>
                <a:spcPct val="150000"/>
              </a:lnSpc>
              <a:buFont typeface="Arial" panose="020B0604020202020204" pitchFamily="34" charset="0"/>
              <a:buChar char="•"/>
            </a:pPr>
            <a:r>
              <a:rPr lang="en-US" dirty="0"/>
              <a:t>Design and implement policies and practices to integrate micro-credentials as a means to support teacher development toward mastery of state teaching standards (Rubric 4.0).</a:t>
            </a:r>
          </a:p>
          <a:p>
            <a:pPr marL="342900" indent="-342900" fontAlgn="base">
              <a:lnSpc>
                <a:spcPct val="150000"/>
              </a:lnSpc>
              <a:buFont typeface="Arial" panose="020B0604020202020204" pitchFamily="34" charset="0"/>
              <a:buChar char="•"/>
            </a:pPr>
            <a:r>
              <a:rPr lang="en-US" dirty="0"/>
              <a:t>Participate in collaborative research to assess effectiveness of the program, using joint data collection to engage in cycles of continuous improvement.</a:t>
            </a:r>
          </a:p>
          <a:p>
            <a:endParaRPr lang="en-US" dirty="0"/>
          </a:p>
        </p:txBody>
      </p:sp>
      <p:grpSp>
        <p:nvGrpSpPr>
          <p:cNvPr id="2" name="Group 1">
            <a:extLst>
              <a:ext uri="{FF2B5EF4-FFF2-40B4-BE49-F238E27FC236}">
                <a16:creationId xmlns:a16="http://schemas.microsoft.com/office/drawing/2014/main" id="{B2F9E6D2-10C0-3F85-7750-F4E3C22426C7}"/>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7C0B71FF-0675-5746-CAA0-58053B88BCA6}"/>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4C8FF4A-FE5C-F6D6-57D5-8A4BC65985D8}"/>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70605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84E6F-0564-D543-B927-BC42121E64B7}"/>
              </a:ext>
            </a:extLst>
          </p:cNvPr>
          <p:cNvSpPr>
            <a:spLocks noGrp="1"/>
          </p:cNvSpPr>
          <p:nvPr>
            <p:ph type="title"/>
          </p:nvPr>
        </p:nvSpPr>
        <p:spPr/>
        <p:txBody>
          <a:bodyPr/>
          <a:lstStyle/>
          <a:p>
            <a:r>
              <a:rPr lang="en-US" dirty="0"/>
              <a:t>PROGRAM COSTS</a:t>
            </a:r>
          </a:p>
        </p:txBody>
      </p:sp>
      <p:sp>
        <p:nvSpPr>
          <p:cNvPr id="4" name="Text Placeholder 3">
            <a:extLst>
              <a:ext uri="{FF2B5EF4-FFF2-40B4-BE49-F238E27FC236}">
                <a16:creationId xmlns:a16="http://schemas.microsoft.com/office/drawing/2014/main" id="{525318AA-8FCA-9549-92FD-58B2B33CE160}"/>
              </a:ext>
            </a:extLst>
          </p:cNvPr>
          <p:cNvSpPr>
            <a:spLocks noGrp="1"/>
          </p:cNvSpPr>
          <p:nvPr>
            <p:ph type="body" sz="quarter" idx="10"/>
          </p:nvPr>
        </p:nvSpPr>
        <p:spPr>
          <a:xfrm>
            <a:off x="978568" y="1320799"/>
            <a:ext cx="10768932" cy="3114041"/>
          </a:xfrm>
        </p:spPr>
        <p:txBody>
          <a:bodyPr>
            <a:normAutofit lnSpcReduction="10000"/>
          </a:bodyPr>
          <a:lstStyle/>
          <a:p>
            <a:pPr>
              <a:lnSpc>
                <a:spcPct val="150000"/>
              </a:lnSpc>
            </a:pPr>
            <a:r>
              <a:rPr lang="en-US" b="1" dirty="0"/>
              <a:t>GOAL: </a:t>
            </a:r>
            <a:r>
              <a:rPr lang="en-US" dirty="0"/>
              <a:t>Create a balance of affordability alongside a robust, high-quality preparation design</a:t>
            </a:r>
          </a:p>
          <a:p>
            <a:pPr>
              <a:lnSpc>
                <a:spcPct val="150000"/>
              </a:lnSpc>
            </a:pPr>
            <a:r>
              <a:rPr lang="en-US" b="1" dirty="0"/>
              <a:t>Overall cost per candidate is $7,500 (for up to three years of support)</a:t>
            </a:r>
          </a:p>
          <a:p>
            <a:pPr marL="685800" indent="-342900">
              <a:lnSpc>
                <a:spcPct val="150000"/>
              </a:lnSpc>
              <a:buFont typeface="Arial" panose="020B0604020202020204" pitchFamily="34" charset="0"/>
              <a:buChar char="•"/>
            </a:pPr>
            <a:r>
              <a:rPr lang="en-US" dirty="0"/>
              <a:t>State funds pay $3,000 per candidate for qualifying rural districts (during pilot phase)</a:t>
            </a:r>
          </a:p>
          <a:p>
            <a:pPr marL="685800" indent="-342900">
              <a:lnSpc>
                <a:spcPct val="150000"/>
              </a:lnSpc>
              <a:buFont typeface="Arial" panose="020B0604020202020204" pitchFamily="34" charset="0"/>
              <a:buChar char="•"/>
            </a:pPr>
            <a:r>
              <a:rPr lang="en-US" dirty="0"/>
              <a:t>Remaining $4,500 to be paid by districts, who can determine if all or a portion of costs are charged to candidate, offset by grants/service to district, foundation support, or other sources of revenue. </a:t>
            </a:r>
          </a:p>
        </p:txBody>
      </p:sp>
      <p:grpSp>
        <p:nvGrpSpPr>
          <p:cNvPr id="2" name="Group 1">
            <a:extLst>
              <a:ext uri="{FF2B5EF4-FFF2-40B4-BE49-F238E27FC236}">
                <a16:creationId xmlns:a16="http://schemas.microsoft.com/office/drawing/2014/main" id="{AC4A78D0-B53C-F0E4-0843-FC8D6AF88DD0}"/>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8DF9FB32-652A-FA28-1255-11C61539DA98}"/>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F1391E-4240-F01F-67C7-B42A51FE6FF6}"/>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2981880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A206-D309-194E-AA07-104395157B3B}"/>
              </a:ext>
            </a:extLst>
          </p:cNvPr>
          <p:cNvSpPr>
            <a:spLocks noGrp="1"/>
          </p:cNvSpPr>
          <p:nvPr>
            <p:ph type="title"/>
          </p:nvPr>
        </p:nvSpPr>
        <p:spPr/>
        <p:txBody>
          <a:bodyPr/>
          <a:lstStyle/>
          <a:p>
            <a:r>
              <a:rPr lang="en-US" dirty="0"/>
              <a:t>INTERESTED IN PARTNERING?</a:t>
            </a:r>
          </a:p>
        </p:txBody>
      </p:sp>
      <p:sp>
        <p:nvSpPr>
          <p:cNvPr id="3" name="Text Placeholder 2">
            <a:extLst>
              <a:ext uri="{FF2B5EF4-FFF2-40B4-BE49-F238E27FC236}">
                <a16:creationId xmlns:a16="http://schemas.microsoft.com/office/drawing/2014/main" id="{95BEFD77-69CE-2F40-957D-A1240397AEAF}"/>
              </a:ext>
            </a:extLst>
          </p:cNvPr>
          <p:cNvSpPr>
            <a:spLocks noGrp="1"/>
          </p:cNvSpPr>
          <p:nvPr>
            <p:ph type="body" sz="quarter" idx="10"/>
          </p:nvPr>
        </p:nvSpPr>
        <p:spPr>
          <a:xfrm>
            <a:off x="978568" y="1320799"/>
            <a:ext cx="10768932" cy="4424681"/>
          </a:xfrm>
        </p:spPr>
        <p:txBody>
          <a:bodyPr>
            <a:normAutofit/>
          </a:bodyPr>
          <a:lstStyle/>
          <a:p>
            <a:pPr marL="342900" indent="-342900">
              <a:lnSpc>
                <a:spcPct val="150000"/>
              </a:lnSpc>
              <a:buFont typeface="Arial" panose="020B0604020202020204" pitchFamily="34" charset="0"/>
              <a:buChar char="•"/>
            </a:pPr>
            <a:r>
              <a:rPr lang="en-US" dirty="0"/>
              <a:t>Sign and return CarolinaCAP Memorandum of Agreement</a:t>
            </a:r>
          </a:p>
          <a:p>
            <a:pPr marL="342900" indent="-342900">
              <a:lnSpc>
                <a:spcPct val="150000"/>
              </a:lnSpc>
              <a:buFont typeface="Arial" panose="020B0604020202020204" pitchFamily="34" charset="0"/>
              <a:buChar char="•"/>
            </a:pPr>
            <a:r>
              <a:rPr lang="en-US" dirty="0"/>
              <a:t>Schedule a district meeting </a:t>
            </a:r>
          </a:p>
          <a:p>
            <a:pPr marL="342900" indent="-342900">
              <a:lnSpc>
                <a:spcPct val="150000"/>
              </a:lnSpc>
              <a:buFont typeface="Arial" panose="020B0604020202020204" pitchFamily="34" charset="0"/>
              <a:buChar char="•"/>
            </a:pPr>
            <a:r>
              <a:rPr lang="en-US" dirty="0"/>
              <a:t>Advertise CarolinaCAP on district website and in other venues</a:t>
            </a:r>
          </a:p>
          <a:p>
            <a:pPr marL="342900" indent="-342900">
              <a:lnSpc>
                <a:spcPct val="150000"/>
              </a:lnSpc>
              <a:buFont typeface="Arial" panose="020B0604020202020204" pitchFamily="34" charset="0"/>
              <a:buChar char="•"/>
            </a:pPr>
            <a:r>
              <a:rPr lang="en-US" dirty="0"/>
              <a:t>Co-recruit candidates for district positions</a:t>
            </a:r>
          </a:p>
          <a:p>
            <a:pPr marL="342900" indent="-342900">
              <a:lnSpc>
                <a:spcPct val="150000"/>
              </a:lnSpc>
              <a:buFont typeface="Arial" panose="020B0604020202020204" pitchFamily="34" charset="0"/>
              <a:buChar char="•"/>
            </a:pPr>
            <a:r>
              <a:rPr lang="en-US" dirty="0"/>
              <a:t>Invite interested applicants to attend a candidate recruitment session and/or Co-facilitate a district-specific recruitment event</a:t>
            </a:r>
          </a:p>
          <a:p>
            <a:pPr marL="342900" indent="-342900">
              <a:buFont typeface="Arial" panose="020B0604020202020204" pitchFamily="34" charset="0"/>
              <a:buChar char="•"/>
            </a:pPr>
            <a:endParaRPr lang="en-US" dirty="0"/>
          </a:p>
        </p:txBody>
      </p:sp>
      <p:graphicFrame>
        <p:nvGraphicFramePr>
          <p:cNvPr id="4" name="Table 3">
            <a:extLst>
              <a:ext uri="{FF2B5EF4-FFF2-40B4-BE49-F238E27FC236}">
                <a16:creationId xmlns:a16="http://schemas.microsoft.com/office/drawing/2014/main" id="{233EBC21-800D-6043-B2C3-6C0655947C8A}"/>
              </a:ext>
            </a:extLst>
          </p:cNvPr>
          <p:cNvGraphicFramePr>
            <a:graphicFrameLocks noGrp="1"/>
          </p:cNvGraphicFramePr>
          <p:nvPr>
            <p:extLst>
              <p:ext uri="{D42A27DB-BD31-4B8C-83A1-F6EECF244321}">
                <p14:modId xmlns:p14="http://schemas.microsoft.com/office/powerpoint/2010/main" val="3156242151"/>
              </p:ext>
            </p:extLst>
          </p:nvPr>
        </p:nvGraphicFramePr>
        <p:xfrm>
          <a:off x="1409700" y="4806950"/>
          <a:ext cx="8128000" cy="59944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3550887595"/>
                    </a:ext>
                  </a:extLst>
                </a:gridCol>
                <a:gridCol w="4064000">
                  <a:extLst>
                    <a:ext uri="{9D8B030D-6E8A-4147-A177-3AD203B41FA5}">
                      <a16:colId xmlns:a16="http://schemas.microsoft.com/office/drawing/2014/main" val="3915008706"/>
                    </a:ext>
                  </a:extLst>
                </a:gridCol>
              </a:tblGrid>
              <a:tr h="599440">
                <a:tc>
                  <a:txBody>
                    <a:bodyPr/>
                    <a:lstStyle/>
                    <a:p>
                      <a:endParaRPr lang="en-US"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9544464"/>
                  </a:ext>
                </a:extLst>
              </a:tr>
            </a:tbl>
          </a:graphicData>
        </a:graphic>
      </p:graphicFrame>
      <p:grpSp>
        <p:nvGrpSpPr>
          <p:cNvPr id="5" name="Group 4">
            <a:extLst>
              <a:ext uri="{FF2B5EF4-FFF2-40B4-BE49-F238E27FC236}">
                <a16:creationId xmlns:a16="http://schemas.microsoft.com/office/drawing/2014/main" id="{8D19DDB5-0FB3-08A6-18A9-37E63FF52E7E}"/>
              </a:ext>
            </a:extLst>
          </p:cNvPr>
          <p:cNvGrpSpPr/>
          <p:nvPr/>
        </p:nvGrpSpPr>
        <p:grpSpPr>
          <a:xfrm>
            <a:off x="9962244" y="6201349"/>
            <a:ext cx="2080776" cy="481750"/>
            <a:chOff x="9962244" y="6054063"/>
            <a:chExt cx="2080776" cy="481750"/>
          </a:xfrm>
        </p:grpSpPr>
        <p:sp>
          <p:nvSpPr>
            <p:cNvPr id="6" name="Rectangle 5">
              <a:extLst>
                <a:ext uri="{FF2B5EF4-FFF2-40B4-BE49-F238E27FC236}">
                  <a16:creationId xmlns:a16="http://schemas.microsoft.com/office/drawing/2014/main" id="{AE6BC2AA-B761-D29A-05B4-1BA8C949CB0A}"/>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565C307-5A1A-EB31-1B93-E38A19E0869C}"/>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4256494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04DE0A-B529-6A45-AA5D-45B44C14F914}"/>
              </a:ext>
            </a:extLst>
          </p:cNvPr>
          <p:cNvSpPr>
            <a:spLocks noGrp="1"/>
          </p:cNvSpPr>
          <p:nvPr>
            <p:ph type="title"/>
          </p:nvPr>
        </p:nvSpPr>
        <p:spPr/>
        <p:txBody>
          <a:bodyPr/>
          <a:lstStyle/>
          <a:p>
            <a:r>
              <a:rPr lang="en-US" dirty="0"/>
              <a:t>Social Media</a:t>
            </a:r>
          </a:p>
        </p:txBody>
      </p:sp>
      <p:sp>
        <p:nvSpPr>
          <p:cNvPr id="4" name="Text Placeholder 3">
            <a:extLst>
              <a:ext uri="{FF2B5EF4-FFF2-40B4-BE49-F238E27FC236}">
                <a16:creationId xmlns:a16="http://schemas.microsoft.com/office/drawing/2014/main" id="{5FDE0283-A5D8-5648-9D19-FA0136AEC5D7}"/>
              </a:ext>
            </a:extLst>
          </p:cNvPr>
          <p:cNvSpPr>
            <a:spLocks noGrp="1"/>
          </p:cNvSpPr>
          <p:nvPr>
            <p:ph type="body" sz="quarter" idx="11"/>
          </p:nvPr>
        </p:nvSpPr>
        <p:spPr/>
        <p:txBody>
          <a:bodyPr>
            <a:normAutofit/>
          </a:bodyPr>
          <a:lstStyle/>
          <a:p>
            <a:r>
              <a:rPr lang="en-US" sz="2400" b="1" dirty="0"/>
              <a:t>Please follow </a:t>
            </a:r>
            <a:r>
              <a:rPr lang="en-US" sz="2400" dirty="0"/>
              <a:t>the CarolinaCAP pathway and the CarolinaCrED program on social media and share our posts with your network!</a:t>
            </a:r>
          </a:p>
          <a:p>
            <a:endParaRPr lang="en-US" dirty="0"/>
          </a:p>
        </p:txBody>
      </p:sp>
      <p:pic>
        <p:nvPicPr>
          <p:cNvPr id="12" name="Picture 11" descr="A qr code with a star in the middle&#10;&#10;Description automatically generated">
            <a:extLst>
              <a:ext uri="{FF2B5EF4-FFF2-40B4-BE49-F238E27FC236}">
                <a16:creationId xmlns:a16="http://schemas.microsoft.com/office/drawing/2014/main" id="{C835FAF5-6A7B-676B-C63B-1A0A5259F790}"/>
              </a:ext>
            </a:extLst>
          </p:cNvPr>
          <p:cNvPicPr>
            <a:picLocks noChangeAspect="1"/>
          </p:cNvPicPr>
          <p:nvPr/>
        </p:nvPicPr>
        <p:blipFill>
          <a:blip r:embed="rId2"/>
          <a:stretch>
            <a:fillRect/>
          </a:stretch>
        </p:blipFill>
        <p:spPr>
          <a:xfrm>
            <a:off x="7053287" y="1320799"/>
            <a:ext cx="4211481" cy="4211481"/>
          </a:xfrm>
          <a:prstGeom prst="rect">
            <a:avLst/>
          </a:prstGeom>
        </p:spPr>
      </p:pic>
    </p:spTree>
    <p:extLst>
      <p:ext uri="{BB962C8B-B14F-4D97-AF65-F5344CB8AC3E}">
        <p14:creationId xmlns:p14="http://schemas.microsoft.com/office/powerpoint/2010/main" val="310526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5DF14F3B-162C-CA45-9BB8-F8ACFCEA688D}"/>
                  </a:ext>
                </a:extLst>
              </p14:cNvPr>
              <p14:cNvContentPartPr/>
              <p14:nvPr/>
            </p14:nvContentPartPr>
            <p14:xfrm>
              <a:off x="8742467" y="15815"/>
              <a:ext cx="360" cy="360"/>
            </p14:xfrm>
          </p:contentPart>
        </mc:Choice>
        <mc:Fallback xmlns="">
          <p:pic>
            <p:nvPicPr>
              <p:cNvPr id="17" name="Ink 16">
                <a:extLst>
                  <a:ext uri="{FF2B5EF4-FFF2-40B4-BE49-F238E27FC236}">
                    <a16:creationId xmlns:a16="http://schemas.microsoft.com/office/drawing/2014/main" id="{5DF14F3B-162C-CA45-9BB8-F8ACFCEA688D}"/>
                  </a:ext>
                </a:extLst>
              </p:cNvPr>
              <p:cNvPicPr/>
              <p:nvPr/>
            </p:nvPicPr>
            <p:blipFill>
              <a:blip r:embed="rId3"/>
              <a:stretch>
                <a:fillRect/>
              </a:stretch>
            </p:blipFill>
            <p:spPr>
              <a:xfrm>
                <a:off x="8733467" y="6815"/>
                <a:ext cx="18000" cy="18000"/>
              </a:xfrm>
              <a:prstGeom prst="rect">
                <a:avLst/>
              </a:prstGeom>
            </p:spPr>
          </p:pic>
        </mc:Fallback>
      </mc:AlternateContent>
      <p:sp>
        <p:nvSpPr>
          <p:cNvPr id="2" name="Title 1">
            <a:extLst>
              <a:ext uri="{FF2B5EF4-FFF2-40B4-BE49-F238E27FC236}">
                <a16:creationId xmlns:a16="http://schemas.microsoft.com/office/drawing/2014/main" id="{464EC0A6-496A-8C40-B514-F46EDD4DEF90}"/>
              </a:ext>
            </a:extLst>
          </p:cNvPr>
          <p:cNvSpPr>
            <a:spLocks noGrp="1"/>
          </p:cNvSpPr>
          <p:nvPr>
            <p:ph type="title"/>
          </p:nvPr>
        </p:nvSpPr>
        <p:spPr>
          <a:xfrm>
            <a:off x="1527420" y="1603711"/>
            <a:ext cx="10515600" cy="323166"/>
          </a:xfrm>
        </p:spPr>
        <p:txBody>
          <a:bodyPr/>
          <a:lstStyle/>
          <a:p>
            <a:pPr>
              <a:tabLst>
                <a:tab pos="4445000" algn="l"/>
                <a:tab pos="4799013" algn="l"/>
              </a:tabLst>
            </a:pPr>
            <a:r>
              <a:rPr lang="en-US" spc="300" dirty="0"/>
              <a:t>CAROLINA COLLABORATIVE FOR ALTERNATIVE PREPARATION (</a:t>
            </a:r>
            <a:r>
              <a:rPr lang="en-US" spc="300" dirty="0" err="1"/>
              <a:t>CarolinaCAP</a:t>
            </a:r>
            <a:r>
              <a:rPr lang="en-US" spc="300" dirty="0"/>
              <a:t>)</a:t>
            </a:r>
            <a:endParaRPr lang="en-US" b="1" spc="300" dirty="0"/>
          </a:p>
        </p:txBody>
      </p:sp>
      <p:sp>
        <p:nvSpPr>
          <p:cNvPr id="7" name="Text Placeholder 6">
            <a:extLst>
              <a:ext uri="{FF2B5EF4-FFF2-40B4-BE49-F238E27FC236}">
                <a16:creationId xmlns:a16="http://schemas.microsoft.com/office/drawing/2014/main" id="{E9CE3805-D4B3-294E-8E57-C21D532389E1}"/>
              </a:ext>
            </a:extLst>
          </p:cNvPr>
          <p:cNvSpPr>
            <a:spLocks noGrp="1"/>
          </p:cNvSpPr>
          <p:nvPr>
            <p:ph type="body" sz="quarter" idx="10"/>
          </p:nvPr>
        </p:nvSpPr>
        <p:spPr/>
        <p:txBody>
          <a:bodyPr/>
          <a:lstStyle/>
          <a:p>
            <a:r>
              <a:rPr lang="en-US" dirty="0"/>
              <a:t>AN INNOVATIVE MODEL </a:t>
            </a:r>
            <a:br>
              <a:rPr lang="en-US" dirty="0"/>
            </a:br>
            <a:r>
              <a:rPr lang="en-US" dirty="0"/>
              <a:t>FOR COLLABORATION </a:t>
            </a:r>
            <a:br>
              <a:rPr lang="en-US" dirty="0"/>
            </a:br>
            <a:r>
              <a:rPr lang="en-US" dirty="0"/>
              <a:t>IN TEACHER PREPARATION</a:t>
            </a:r>
          </a:p>
          <a:p>
            <a:endParaRPr lang="en-US" dirty="0"/>
          </a:p>
        </p:txBody>
      </p:sp>
      <p:grpSp>
        <p:nvGrpSpPr>
          <p:cNvPr id="4" name="Group 3">
            <a:extLst>
              <a:ext uri="{FF2B5EF4-FFF2-40B4-BE49-F238E27FC236}">
                <a16:creationId xmlns:a16="http://schemas.microsoft.com/office/drawing/2014/main" id="{5446B391-12DA-7A5E-211D-EFFF86F8C170}"/>
              </a:ext>
            </a:extLst>
          </p:cNvPr>
          <p:cNvGrpSpPr/>
          <p:nvPr/>
        </p:nvGrpSpPr>
        <p:grpSpPr>
          <a:xfrm>
            <a:off x="0" y="5731877"/>
            <a:ext cx="9997031" cy="1126123"/>
            <a:chOff x="0" y="5731877"/>
            <a:chExt cx="9997031" cy="1126123"/>
          </a:xfrm>
        </p:grpSpPr>
        <p:sp>
          <p:nvSpPr>
            <p:cNvPr id="3" name="Rectangle 2">
              <a:extLst>
                <a:ext uri="{FF2B5EF4-FFF2-40B4-BE49-F238E27FC236}">
                  <a16:creationId xmlns:a16="http://schemas.microsoft.com/office/drawing/2014/main" id="{96983FD8-AEAF-A0DE-B1BA-348E2B468120}"/>
                </a:ext>
              </a:extLst>
            </p:cNvPr>
            <p:cNvSpPr/>
            <p:nvPr/>
          </p:nvSpPr>
          <p:spPr>
            <a:xfrm>
              <a:off x="0" y="5731877"/>
              <a:ext cx="9997031" cy="1126123"/>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CB79AE-C904-7F7F-FAD3-34BF1FD0B413}"/>
                </a:ext>
              </a:extLst>
            </p:cNvPr>
            <p:cNvGrpSpPr/>
            <p:nvPr/>
          </p:nvGrpSpPr>
          <p:grpSpPr>
            <a:xfrm>
              <a:off x="262971" y="5978887"/>
              <a:ext cx="8152067" cy="632102"/>
              <a:chOff x="262971" y="5978887"/>
              <a:chExt cx="8152067" cy="632102"/>
            </a:xfrm>
          </p:grpSpPr>
          <p:pic>
            <p:nvPicPr>
              <p:cNvPr id="5" name="Picture 4" descr="A black background with white text&#10;&#10;Description automatically generated">
                <a:extLst>
                  <a:ext uri="{FF2B5EF4-FFF2-40B4-BE49-F238E27FC236}">
                    <a16:creationId xmlns:a16="http://schemas.microsoft.com/office/drawing/2014/main" id="{4A62551B-0CBB-2728-CB58-46C201F2F60D}"/>
                  </a:ext>
                </a:extLst>
              </p:cNvPr>
              <p:cNvPicPr>
                <a:picLocks noChangeAspect="1"/>
              </p:cNvPicPr>
              <p:nvPr/>
            </p:nvPicPr>
            <p:blipFill>
              <a:blip r:embed="rId4"/>
              <a:stretch>
                <a:fillRect/>
              </a:stretch>
            </p:blipFill>
            <p:spPr>
              <a:xfrm>
                <a:off x="262971" y="5978887"/>
                <a:ext cx="2528408" cy="632102"/>
              </a:xfrm>
              <a:prstGeom prst="rect">
                <a:avLst/>
              </a:prstGeom>
            </p:spPr>
          </p:pic>
          <p:pic>
            <p:nvPicPr>
              <p:cNvPr id="8" name="Picture 7" descr="A black background with red text&#10;&#10;Description automatically generated">
                <a:extLst>
                  <a:ext uri="{FF2B5EF4-FFF2-40B4-BE49-F238E27FC236}">
                    <a16:creationId xmlns:a16="http://schemas.microsoft.com/office/drawing/2014/main" id="{64509B55-BB63-56BA-B911-21D837267C14}"/>
                  </a:ext>
                </a:extLst>
              </p:cNvPr>
              <p:cNvPicPr>
                <a:picLocks noChangeAspect="1"/>
              </p:cNvPicPr>
              <p:nvPr/>
            </p:nvPicPr>
            <p:blipFill>
              <a:blip r:embed="rId5"/>
              <a:stretch>
                <a:fillRect/>
              </a:stretch>
            </p:blipFill>
            <p:spPr>
              <a:xfrm>
                <a:off x="3144017" y="6054063"/>
                <a:ext cx="3075787" cy="481750"/>
              </a:xfrm>
              <a:prstGeom prst="rect">
                <a:avLst/>
              </a:prstGeom>
            </p:spPr>
          </p:pic>
          <p:pic>
            <p:nvPicPr>
              <p:cNvPr id="10" name="Picture 9" descr="A green and black logo&#10;&#10;Description automatically generated">
                <a:extLst>
                  <a:ext uri="{FF2B5EF4-FFF2-40B4-BE49-F238E27FC236}">
                    <a16:creationId xmlns:a16="http://schemas.microsoft.com/office/drawing/2014/main" id="{341C284B-9A32-BF96-2B44-EFAB2C1AE3D3}"/>
                  </a:ext>
                </a:extLst>
              </p:cNvPr>
              <p:cNvPicPr>
                <a:picLocks noChangeAspect="1"/>
              </p:cNvPicPr>
              <p:nvPr/>
            </p:nvPicPr>
            <p:blipFill>
              <a:blip r:embed="rId6"/>
              <a:stretch>
                <a:fillRect/>
              </a:stretch>
            </p:blipFill>
            <p:spPr>
              <a:xfrm>
                <a:off x="6572442" y="5998957"/>
                <a:ext cx="1842596" cy="536856"/>
              </a:xfrm>
              <a:prstGeom prst="rect">
                <a:avLst/>
              </a:prstGeom>
            </p:spPr>
          </p:pic>
        </p:grpSp>
      </p:grpSp>
      <p:grpSp>
        <p:nvGrpSpPr>
          <p:cNvPr id="6" name="Group 5">
            <a:extLst>
              <a:ext uri="{FF2B5EF4-FFF2-40B4-BE49-F238E27FC236}">
                <a16:creationId xmlns:a16="http://schemas.microsoft.com/office/drawing/2014/main" id="{C54CE1D1-B63B-5CD4-EA81-51AD95CAB828}"/>
              </a:ext>
            </a:extLst>
          </p:cNvPr>
          <p:cNvGrpSpPr/>
          <p:nvPr/>
        </p:nvGrpSpPr>
        <p:grpSpPr>
          <a:xfrm>
            <a:off x="9962244" y="6054063"/>
            <a:ext cx="2080776" cy="481750"/>
            <a:chOff x="9962244" y="6054063"/>
            <a:chExt cx="2080776" cy="481750"/>
          </a:xfrm>
        </p:grpSpPr>
        <p:sp>
          <p:nvSpPr>
            <p:cNvPr id="9" name="Rectangle 8">
              <a:extLst>
                <a:ext uri="{FF2B5EF4-FFF2-40B4-BE49-F238E27FC236}">
                  <a16:creationId xmlns:a16="http://schemas.microsoft.com/office/drawing/2014/main" id="{190C5E0E-17FB-6B83-B357-74067CF2B986}"/>
                </a:ext>
              </a:extLst>
            </p:cNvPr>
            <p:cNvSpPr/>
            <p:nvPr/>
          </p:nvSpPr>
          <p:spPr>
            <a:xfrm>
              <a:off x="10168864" y="6054063"/>
              <a:ext cx="1874156" cy="48175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3A53F7-F96A-3E1A-ACE4-A1EBF797A35D}"/>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296869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56DD8-6027-8C49-A2D0-F6E2FE45DBD7}"/>
              </a:ext>
            </a:extLst>
          </p:cNvPr>
          <p:cNvSpPr>
            <a:spLocks noGrp="1"/>
          </p:cNvSpPr>
          <p:nvPr>
            <p:ph type="title"/>
          </p:nvPr>
        </p:nvSpPr>
        <p:spPr/>
        <p:txBody>
          <a:bodyPr/>
          <a:lstStyle/>
          <a:p>
            <a:r>
              <a:rPr lang="en-US" dirty="0"/>
              <a:t>SOUTH CAROLINA SCHOOL DISTRICTS</a:t>
            </a:r>
          </a:p>
        </p:txBody>
      </p:sp>
      <p:sp>
        <p:nvSpPr>
          <p:cNvPr id="4" name="Text Placeholder 3">
            <a:extLst>
              <a:ext uri="{FF2B5EF4-FFF2-40B4-BE49-F238E27FC236}">
                <a16:creationId xmlns:a16="http://schemas.microsoft.com/office/drawing/2014/main" id="{62EBE74F-B8EE-534A-B2A0-D87523C57120}"/>
              </a:ext>
            </a:extLst>
          </p:cNvPr>
          <p:cNvSpPr>
            <a:spLocks noGrp="1"/>
          </p:cNvSpPr>
          <p:nvPr>
            <p:ph type="body" sz="quarter" idx="10"/>
          </p:nvPr>
        </p:nvSpPr>
        <p:spPr>
          <a:xfrm>
            <a:off x="978568" y="1320799"/>
            <a:ext cx="10768932" cy="4576774"/>
          </a:xfrm>
        </p:spPr>
        <p:txBody>
          <a:bodyPr>
            <a:normAutofit/>
          </a:bodyPr>
          <a:lstStyle/>
          <a:p>
            <a:pPr marL="342900" indent="-342900">
              <a:lnSpc>
                <a:spcPct val="150000"/>
              </a:lnSpc>
              <a:buFont typeface="Arial" panose="020B0604020202020204" pitchFamily="34" charset="0"/>
              <a:buChar char="•"/>
            </a:pPr>
            <a:r>
              <a:rPr lang="en-US" dirty="0"/>
              <a:t>South Carolina School districts bring expertise in the following areas (among others):</a:t>
            </a:r>
          </a:p>
          <a:p>
            <a:pPr marL="1143000" lvl="1">
              <a:lnSpc>
                <a:spcPct val="150000"/>
              </a:lnSpc>
            </a:pPr>
            <a:r>
              <a:rPr lang="en-US" dirty="0"/>
              <a:t>Strong understanding of the unique needs of the district, including knowledge of local context and expertise in teaching that should be drawn upon.</a:t>
            </a:r>
          </a:p>
          <a:p>
            <a:pPr marL="1143000" lvl="1">
              <a:lnSpc>
                <a:spcPct val="150000"/>
              </a:lnSpc>
            </a:pPr>
            <a:r>
              <a:rPr lang="en-US" dirty="0"/>
              <a:t>Knowledge of common shortcomings and unique needs among novice teachers in the district;</a:t>
            </a:r>
          </a:p>
          <a:p>
            <a:pPr marL="1143000" lvl="1">
              <a:lnSpc>
                <a:spcPct val="150000"/>
              </a:lnSpc>
            </a:pPr>
            <a:r>
              <a:rPr lang="en-US" dirty="0"/>
              <a:t>Keen understanding of staffing needs within the district; and</a:t>
            </a:r>
          </a:p>
          <a:p>
            <a:pPr marL="1143000" lvl="1">
              <a:lnSpc>
                <a:spcPct val="150000"/>
              </a:lnSpc>
            </a:pPr>
            <a:r>
              <a:rPr lang="en-US" dirty="0"/>
              <a:t>Ability to identify potential individuals to invest in as beginning teachers.</a:t>
            </a:r>
          </a:p>
          <a:p>
            <a:pPr marL="342900" indent="-342900">
              <a:lnSpc>
                <a:spcPct val="150000"/>
              </a:lnSpc>
              <a:buFont typeface="Arial" panose="020B0604020202020204" pitchFamily="34" charset="0"/>
              <a:buChar char="•"/>
            </a:pPr>
            <a:r>
              <a:rPr lang="en-US" dirty="0"/>
              <a:t>Partnering with school districts in co-constructing the CarolinaCAP model ensures the work will be directly informed and improved by field-based experiences and contexts.</a:t>
            </a:r>
          </a:p>
        </p:txBody>
      </p:sp>
      <p:pic>
        <p:nvPicPr>
          <p:cNvPr id="5" name="Picture 4" descr="Sc Clipart ">
            <a:extLst>
              <a:ext uri="{FF2B5EF4-FFF2-40B4-BE49-F238E27FC236}">
                <a16:creationId xmlns:a16="http://schemas.microsoft.com/office/drawing/2014/main" id="{FB8D5ED5-53BD-3341-BCA0-301218DFF4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37991" y="250281"/>
            <a:ext cx="791604" cy="651883"/>
          </a:xfrm>
          <a:prstGeom prst="rect">
            <a:avLst/>
          </a:prstGeom>
          <a:noFill/>
          <a:ln>
            <a:noFill/>
          </a:ln>
        </p:spPr>
      </p:pic>
      <p:grpSp>
        <p:nvGrpSpPr>
          <p:cNvPr id="2" name="Group 1">
            <a:extLst>
              <a:ext uri="{FF2B5EF4-FFF2-40B4-BE49-F238E27FC236}">
                <a16:creationId xmlns:a16="http://schemas.microsoft.com/office/drawing/2014/main" id="{821C9DB4-4D53-1220-4260-2E601A08864F}"/>
              </a:ext>
            </a:extLst>
          </p:cNvPr>
          <p:cNvGrpSpPr/>
          <p:nvPr/>
        </p:nvGrpSpPr>
        <p:grpSpPr>
          <a:xfrm>
            <a:off x="9962244" y="6201349"/>
            <a:ext cx="2080776" cy="481750"/>
            <a:chOff x="9962244" y="6054063"/>
            <a:chExt cx="2080776" cy="481750"/>
          </a:xfrm>
        </p:grpSpPr>
        <p:sp>
          <p:nvSpPr>
            <p:cNvPr id="6" name="Rectangle 5">
              <a:extLst>
                <a:ext uri="{FF2B5EF4-FFF2-40B4-BE49-F238E27FC236}">
                  <a16:creationId xmlns:a16="http://schemas.microsoft.com/office/drawing/2014/main" id="{FBA555EA-57E9-ECB9-ABE0-69A433983496}"/>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42FD59-220F-D3CE-93CA-51CFFB26475C}"/>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286527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56DD8-6027-8C49-A2D0-F6E2FE45DBD7}"/>
              </a:ext>
            </a:extLst>
          </p:cNvPr>
          <p:cNvSpPr>
            <a:spLocks noGrp="1"/>
          </p:cNvSpPr>
          <p:nvPr>
            <p:ph type="title"/>
          </p:nvPr>
        </p:nvSpPr>
        <p:spPr/>
        <p:txBody>
          <a:bodyPr/>
          <a:lstStyle/>
          <a:p>
            <a:r>
              <a:rPr lang="en-US" dirty="0"/>
              <a:t>COLLEGE OF EDUCATION @UNIVERSITY OF SOUTH CAROLINA</a:t>
            </a:r>
          </a:p>
        </p:txBody>
      </p:sp>
      <p:sp>
        <p:nvSpPr>
          <p:cNvPr id="4" name="Text Placeholder 3">
            <a:extLst>
              <a:ext uri="{FF2B5EF4-FFF2-40B4-BE49-F238E27FC236}">
                <a16:creationId xmlns:a16="http://schemas.microsoft.com/office/drawing/2014/main" id="{62EBE74F-B8EE-534A-B2A0-D87523C57120}"/>
              </a:ext>
            </a:extLst>
          </p:cNvPr>
          <p:cNvSpPr>
            <a:spLocks noGrp="1"/>
          </p:cNvSpPr>
          <p:nvPr>
            <p:ph type="body" sz="quarter" idx="10"/>
          </p:nvPr>
        </p:nvSpPr>
        <p:spPr>
          <a:xfrm>
            <a:off x="978568" y="1320799"/>
            <a:ext cx="10768932" cy="4656554"/>
          </a:xfrm>
        </p:spPr>
        <p:txBody>
          <a:bodyPr>
            <a:normAutofit fontScale="85000" lnSpcReduction="10000"/>
          </a:bodyPr>
          <a:lstStyle/>
          <a:p>
            <a:pPr marL="342900" indent="-342900">
              <a:lnSpc>
                <a:spcPct val="170000"/>
              </a:lnSpc>
              <a:buFont typeface="Arial" panose="020B0604020202020204" pitchFamily="34" charset="0"/>
              <a:buChar char="•"/>
            </a:pPr>
            <a:r>
              <a:rPr lang="en-US" sz="2200" dirty="0"/>
              <a:t>The College of Education is the largest preparer of teachers in South Carolina, combining a commitment to prepare teachers with research and service via the most robust Professional Development Schools (PDS) network in the nation.</a:t>
            </a:r>
          </a:p>
          <a:p>
            <a:pPr marL="342900" indent="-342900">
              <a:lnSpc>
                <a:spcPct val="170000"/>
              </a:lnSpc>
              <a:buFont typeface="Arial" panose="020B0604020202020204" pitchFamily="34" charset="0"/>
              <a:buChar char="•"/>
            </a:pPr>
            <a:r>
              <a:rPr lang="en-US" sz="2200" dirty="0"/>
              <a:t>The College of Education is uniquely positioned by way of the following:</a:t>
            </a:r>
          </a:p>
          <a:p>
            <a:pPr marL="1143000" lvl="1">
              <a:lnSpc>
                <a:spcPct val="170000"/>
              </a:lnSpc>
            </a:pPr>
            <a:r>
              <a:rPr lang="en-US" sz="1700" dirty="0"/>
              <a:t>Expertise in teacher preparation and development with a rich history of engagement and partnership with school districts;</a:t>
            </a:r>
          </a:p>
          <a:p>
            <a:pPr marL="1143000" lvl="1">
              <a:lnSpc>
                <a:spcPct val="170000"/>
              </a:lnSpc>
            </a:pPr>
            <a:r>
              <a:rPr lang="en-US" sz="1700" dirty="0"/>
              <a:t>Capacity to design and deliver high quality learning experiences for teacher candidates, leveraging a combination of coursework and classroom-embedded competencies; and </a:t>
            </a:r>
          </a:p>
          <a:p>
            <a:pPr marL="1143000" lvl="1">
              <a:lnSpc>
                <a:spcPct val="170000"/>
              </a:lnSpc>
            </a:pPr>
            <a:r>
              <a:rPr lang="en-US" sz="1700" dirty="0"/>
              <a:t>Strong and developing model for coaching novice teachers via Carolina Teacher Induction Program (CarolinaTIP).</a:t>
            </a:r>
          </a:p>
        </p:txBody>
      </p:sp>
      <p:pic>
        <p:nvPicPr>
          <p:cNvPr id="6" name="Picture 5" descr="A black background with red text&#10;&#10;Description automatically generated">
            <a:extLst>
              <a:ext uri="{FF2B5EF4-FFF2-40B4-BE49-F238E27FC236}">
                <a16:creationId xmlns:a16="http://schemas.microsoft.com/office/drawing/2014/main" id="{C778D513-05FC-0743-7C4E-C5E6A2A3D809}"/>
              </a:ext>
            </a:extLst>
          </p:cNvPr>
          <p:cNvPicPr>
            <a:picLocks noChangeAspect="1"/>
          </p:cNvPicPr>
          <p:nvPr/>
        </p:nvPicPr>
        <p:blipFill rotWithShape="1">
          <a:blip r:embed="rId2"/>
          <a:srcRect r="82528" b="-5070"/>
          <a:stretch/>
        </p:blipFill>
        <p:spPr>
          <a:xfrm>
            <a:off x="11264900" y="247011"/>
            <a:ext cx="709386" cy="668176"/>
          </a:xfrm>
          <a:prstGeom prst="rect">
            <a:avLst/>
          </a:prstGeom>
        </p:spPr>
      </p:pic>
      <p:grpSp>
        <p:nvGrpSpPr>
          <p:cNvPr id="2" name="Group 1">
            <a:extLst>
              <a:ext uri="{FF2B5EF4-FFF2-40B4-BE49-F238E27FC236}">
                <a16:creationId xmlns:a16="http://schemas.microsoft.com/office/drawing/2014/main" id="{3CF6577F-8823-F02F-9578-9AC5767741B2}"/>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739F3618-CA95-C479-4EDB-3ABA6A78D7F9}"/>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EEC537-6BB4-D8BB-8D4C-FE24DDA48BCC}"/>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18055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56DD8-6027-8C49-A2D0-F6E2FE45DBD7}"/>
              </a:ext>
            </a:extLst>
          </p:cNvPr>
          <p:cNvSpPr>
            <a:spLocks noGrp="1"/>
          </p:cNvSpPr>
          <p:nvPr>
            <p:ph type="title"/>
          </p:nvPr>
        </p:nvSpPr>
        <p:spPr/>
        <p:txBody>
          <a:bodyPr/>
          <a:lstStyle/>
          <a:p>
            <a:r>
              <a:rPr lang="en-US" dirty="0"/>
              <a:t>Mira Education</a:t>
            </a:r>
          </a:p>
        </p:txBody>
      </p:sp>
      <p:sp>
        <p:nvSpPr>
          <p:cNvPr id="4" name="Text Placeholder 3">
            <a:extLst>
              <a:ext uri="{FF2B5EF4-FFF2-40B4-BE49-F238E27FC236}">
                <a16:creationId xmlns:a16="http://schemas.microsoft.com/office/drawing/2014/main" id="{62EBE74F-B8EE-534A-B2A0-D87523C57120}"/>
              </a:ext>
            </a:extLst>
          </p:cNvPr>
          <p:cNvSpPr>
            <a:spLocks noGrp="1"/>
          </p:cNvSpPr>
          <p:nvPr>
            <p:ph type="body" sz="quarter" idx="10"/>
          </p:nvPr>
        </p:nvSpPr>
        <p:spPr>
          <a:xfrm>
            <a:off x="978568" y="1320799"/>
            <a:ext cx="10768932" cy="4666344"/>
          </a:xfrm>
        </p:spPr>
        <p:txBody>
          <a:bodyPr>
            <a:normAutofit lnSpcReduction="10000"/>
          </a:bodyPr>
          <a:lstStyle/>
          <a:p>
            <a:pPr marL="342900" indent="-342900">
              <a:lnSpc>
                <a:spcPct val="160000"/>
              </a:lnSpc>
              <a:buFont typeface="Arial" panose="020B0604020202020204" pitchFamily="34" charset="0"/>
              <a:buChar char="•"/>
            </a:pPr>
            <a:r>
              <a:rPr lang="en-US" dirty="0"/>
              <a:t>Mira Education has led efforts across the nation to improve student learning by spurring innovation in teacher development and leadership.</a:t>
            </a:r>
          </a:p>
          <a:p>
            <a:pPr marL="342900" indent="-342900">
              <a:lnSpc>
                <a:spcPct val="160000"/>
              </a:lnSpc>
              <a:buFont typeface="Arial" panose="020B0604020202020204" pitchFamily="34" charset="0"/>
              <a:buChar char="•"/>
            </a:pPr>
            <a:r>
              <a:rPr lang="en-US" dirty="0"/>
              <a:t>Mira brings expertise in the following areas:</a:t>
            </a:r>
          </a:p>
          <a:p>
            <a:pPr marL="1143000" lvl="1">
              <a:lnSpc>
                <a:spcPct val="160000"/>
              </a:lnSpc>
            </a:pPr>
            <a:r>
              <a:rPr lang="en-US" dirty="0"/>
              <a:t>Developing systems of personalized, competency-based professional learning for teachers and administrators through micro-credentials.</a:t>
            </a:r>
          </a:p>
          <a:p>
            <a:pPr marL="1143000" lvl="1">
              <a:lnSpc>
                <a:spcPct val="160000"/>
              </a:lnSpc>
            </a:pPr>
            <a:r>
              <a:rPr lang="en-US" dirty="0"/>
              <a:t>Building virtual learning communities to spread pedagogical expertise in a “just-in-time” system of coaching and mentoring;</a:t>
            </a:r>
          </a:p>
          <a:p>
            <a:pPr marL="1143000" lvl="1">
              <a:lnSpc>
                <a:spcPct val="160000"/>
              </a:lnSpc>
            </a:pPr>
            <a:r>
              <a:rPr lang="en-US" dirty="0"/>
              <a:t>Assisting educators in measuring impact and telling public stories of their practice and leadership; and </a:t>
            </a:r>
          </a:p>
          <a:p>
            <a:pPr marL="1143000" lvl="1">
              <a:lnSpc>
                <a:spcPct val="160000"/>
              </a:lnSpc>
            </a:pPr>
            <a:r>
              <a:rPr lang="en-US" dirty="0"/>
              <a:t>Supporting system leaders in the redesign of teaching and teacher education policy.</a:t>
            </a:r>
          </a:p>
          <a:p>
            <a:endParaRPr lang="en-US" dirty="0"/>
          </a:p>
        </p:txBody>
      </p:sp>
      <p:pic>
        <p:nvPicPr>
          <p:cNvPr id="6" name="Picture 5" descr="A green and black logo&#10;&#10;Description automatically generated">
            <a:extLst>
              <a:ext uri="{FF2B5EF4-FFF2-40B4-BE49-F238E27FC236}">
                <a16:creationId xmlns:a16="http://schemas.microsoft.com/office/drawing/2014/main" id="{54B04A3A-46AA-CDE1-B636-151218DC3332}"/>
              </a:ext>
            </a:extLst>
          </p:cNvPr>
          <p:cNvPicPr>
            <a:picLocks noChangeAspect="1"/>
          </p:cNvPicPr>
          <p:nvPr/>
        </p:nvPicPr>
        <p:blipFill rotWithShape="1">
          <a:blip r:embed="rId2"/>
          <a:srcRect r="57525"/>
          <a:stretch/>
        </p:blipFill>
        <p:spPr>
          <a:xfrm>
            <a:off x="11161954" y="327810"/>
            <a:ext cx="783773" cy="537631"/>
          </a:xfrm>
          <a:prstGeom prst="rect">
            <a:avLst/>
          </a:prstGeom>
        </p:spPr>
      </p:pic>
      <p:grpSp>
        <p:nvGrpSpPr>
          <p:cNvPr id="2" name="Group 1">
            <a:extLst>
              <a:ext uri="{FF2B5EF4-FFF2-40B4-BE49-F238E27FC236}">
                <a16:creationId xmlns:a16="http://schemas.microsoft.com/office/drawing/2014/main" id="{839E0C67-B895-881E-05BF-C226EFCC00CB}"/>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F2C23A66-C940-DE1D-23FA-1C0548E87AB5}"/>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9FB525-CFBD-31BA-4176-C18F27E95517}"/>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145561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5DF14F3B-162C-CA45-9BB8-F8ACFCEA688D}"/>
                  </a:ext>
                </a:extLst>
              </p14:cNvPr>
              <p14:cNvContentPartPr/>
              <p14:nvPr/>
            </p14:nvContentPartPr>
            <p14:xfrm>
              <a:off x="8742467" y="15815"/>
              <a:ext cx="360" cy="360"/>
            </p14:xfrm>
          </p:contentPart>
        </mc:Choice>
        <mc:Fallback xmlns="">
          <p:pic>
            <p:nvPicPr>
              <p:cNvPr id="17" name="Ink 16">
                <a:extLst>
                  <a:ext uri="{FF2B5EF4-FFF2-40B4-BE49-F238E27FC236}">
                    <a16:creationId xmlns:a16="http://schemas.microsoft.com/office/drawing/2014/main" id="{5DF14F3B-162C-CA45-9BB8-F8ACFCEA688D}"/>
                  </a:ext>
                </a:extLst>
              </p:cNvPr>
              <p:cNvPicPr/>
              <p:nvPr/>
            </p:nvPicPr>
            <p:blipFill>
              <a:blip r:embed="rId4"/>
              <a:stretch>
                <a:fillRect/>
              </a:stretch>
            </p:blipFill>
            <p:spPr>
              <a:xfrm>
                <a:off x="8733827" y="7175"/>
                <a:ext cx="18000" cy="18000"/>
              </a:xfrm>
              <a:prstGeom prst="rect">
                <a:avLst/>
              </a:prstGeom>
            </p:spPr>
          </p:pic>
        </mc:Fallback>
      </mc:AlternateContent>
      <p:sp>
        <p:nvSpPr>
          <p:cNvPr id="3" name="Title 2">
            <a:extLst>
              <a:ext uri="{FF2B5EF4-FFF2-40B4-BE49-F238E27FC236}">
                <a16:creationId xmlns:a16="http://schemas.microsoft.com/office/drawing/2014/main" id="{2E26889A-6AB8-AC42-83D6-F2890ABAE530}"/>
              </a:ext>
            </a:extLst>
          </p:cNvPr>
          <p:cNvSpPr>
            <a:spLocks noGrp="1"/>
          </p:cNvSpPr>
          <p:nvPr>
            <p:ph type="title"/>
          </p:nvPr>
        </p:nvSpPr>
        <p:spPr>
          <a:xfrm>
            <a:off x="952500" y="581099"/>
            <a:ext cx="4889500" cy="568685"/>
          </a:xfrm>
        </p:spPr>
        <p:txBody>
          <a:bodyPr/>
          <a:lstStyle/>
          <a:p>
            <a:r>
              <a:rPr lang="en-US" dirty="0">
                <a:solidFill>
                  <a:srgbClr val="862633"/>
                </a:solidFill>
              </a:rPr>
              <a:t>ONE GOAL OF CarolinaCAP</a:t>
            </a:r>
          </a:p>
        </p:txBody>
      </p:sp>
      <p:sp>
        <p:nvSpPr>
          <p:cNvPr id="7" name="Text Placeholder 6">
            <a:extLst>
              <a:ext uri="{FF2B5EF4-FFF2-40B4-BE49-F238E27FC236}">
                <a16:creationId xmlns:a16="http://schemas.microsoft.com/office/drawing/2014/main" id="{A2A79741-8C49-3442-96AF-6CD285159FEE}"/>
              </a:ext>
            </a:extLst>
          </p:cNvPr>
          <p:cNvSpPr>
            <a:spLocks noGrp="1"/>
          </p:cNvSpPr>
          <p:nvPr>
            <p:ph type="body" sz="quarter" idx="11"/>
          </p:nvPr>
        </p:nvSpPr>
        <p:spPr>
          <a:xfrm>
            <a:off x="940468" y="1462115"/>
            <a:ext cx="10895932" cy="4449500"/>
          </a:xfrm>
        </p:spPr>
        <p:txBody>
          <a:bodyPr>
            <a:normAutofit fontScale="92500"/>
          </a:bodyPr>
          <a:lstStyle/>
          <a:p>
            <a:pPr algn="l">
              <a:lnSpc>
                <a:spcPct val="125000"/>
              </a:lnSpc>
            </a:pPr>
            <a:r>
              <a:rPr lang="en-US" sz="4800" dirty="0">
                <a:solidFill>
                  <a:srgbClr val="426DA9"/>
                </a:solidFill>
              </a:rPr>
              <a:t>Create a high-quality alternative pathway into teaching that marries the expertise </a:t>
            </a:r>
            <a:br>
              <a:rPr lang="en-US" sz="4800" dirty="0">
                <a:solidFill>
                  <a:srgbClr val="426DA9"/>
                </a:solidFill>
              </a:rPr>
            </a:br>
            <a:r>
              <a:rPr lang="en-US" sz="4800" dirty="0">
                <a:solidFill>
                  <a:srgbClr val="426DA9"/>
                </a:solidFill>
              </a:rPr>
              <a:t>of local teachers, schools, and districts with non-profits, ed tech companies, </a:t>
            </a:r>
            <a:br>
              <a:rPr lang="en-US" sz="4800" dirty="0">
                <a:solidFill>
                  <a:srgbClr val="426DA9"/>
                </a:solidFill>
              </a:rPr>
            </a:br>
            <a:r>
              <a:rPr lang="en-US" sz="4800" dirty="0">
                <a:solidFill>
                  <a:srgbClr val="426DA9"/>
                </a:solidFill>
              </a:rPr>
              <a:t>and institutions of higher education</a:t>
            </a:r>
          </a:p>
        </p:txBody>
      </p:sp>
      <p:grpSp>
        <p:nvGrpSpPr>
          <p:cNvPr id="2" name="Group 1">
            <a:extLst>
              <a:ext uri="{FF2B5EF4-FFF2-40B4-BE49-F238E27FC236}">
                <a16:creationId xmlns:a16="http://schemas.microsoft.com/office/drawing/2014/main" id="{C37A2F60-A277-18B9-9007-3791F7E4DACB}"/>
              </a:ext>
            </a:extLst>
          </p:cNvPr>
          <p:cNvGrpSpPr/>
          <p:nvPr/>
        </p:nvGrpSpPr>
        <p:grpSpPr>
          <a:xfrm>
            <a:off x="9962244" y="6201349"/>
            <a:ext cx="2080776" cy="481750"/>
            <a:chOff x="9962244" y="6054063"/>
            <a:chExt cx="2080776" cy="481750"/>
          </a:xfrm>
        </p:grpSpPr>
        <p:sp>
          <p:nvSpPr>
            <p:cNvPr id="4" name="Rectangle 3">
              <a:extLst>
                <a:ext uri="{FF2B5EF4-FFF2-40B4-BE49-F238E27FC236}">
                  <a16:creationId xmlns:a16="http://schemas.microsoft.com/office/drawing/2014/main" id="{3EDBD4C9-7954-5E92-CCEB-73128EE30D39}"/>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CA6D9D-EEEE-8B5A-8AE6-CE0EB764989B}"/>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114846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56DD8-6027-8C49-A2D0-F6E2FE45DBD7}"/>
              </a:ext>
            </a:extLst>
          </p:cNvPr>
          <p:cNvSpPr>
            <a:spLocks noGrp="1"/>
          </p:cNvSpPr>
          <p:nvPr>
            <p:ph type="ctrTitle"/>
          </p:nvPr>
        </p:nvSpPr>
        <p:spPr>
          <a:xfrm>
            <a:off x="825499" y="3022600"/>
            <a:ext cx="9806338" cy="972326"/>
          </a:xfrm>
        </p:spPr>
        <p:txBody>
          <a:bodyPr>
            <a:noAutofit/>
          </a:bodyPr>
          <a:lstStyle/>
          <a:p>
            <a:r>
              <a:rPr lang="en-US" dirty="0"/>
              <a:t>PROGRAM COMPONENTS</a:t>
            </a:r>
          </a:p>
        </p:txBody>
      </p:sp>
    </p:spTree>
    <p:extLst>
      <p:ext uri="{BB962C8B-B14F-4D97-AF65-F5344CB8AC3E}">
        <p14:creationId xmlns:p14="http://schemas.microsoft.com/office/powerpoint/2010/main" val="174769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56DD8-6027-8C49-A2D0-F6E2FE45DBD7}"/>
              </a:ext>
            </a:extLst>
          </p:cNvPr>
          <p:cNvSpPr>
            <a:spLocks noGrp="1"/>
          </p:cNvSpPr>
          <p:nvPr>
            <p:ph type="title"/>
          </p:nvPr>
        </p:nvSpPr>
        <p:spPr/>
        <p:txBody>
          <a:bodyPr/>
          <a:lstStyle/>
          <a:p>
            <a:r>
              <a:rPr lang="en-US" dirty="0"/>
              <a:t>PROGRAM DESIGN</a:t>
            </a:r>
          </a:p>
        </p:txBody>
      </p:sp>
      <p:sp>
        <p:nvSpPr>
          <p:cNvPr id="4" name="Text Placeholder 3">
            <a:extLst>
              <a:ext uri="{FF2B5EF4-FFF2-40B4-BE49-F238E27FC236}">
                <a16:creationId xmlns:a16="http://schemas.microsoft.com/office/drawing/2014/main" id="{62EBE74F-B8EE-534A-B2A0-D87523C57120}"/>
              </a:ext>
            </a:extLst>
          </p:cNvPr>
          <p:cNvSpPr>
            <a:spLocks noGrp="1"/>
          </p:cNvSpPr>
          <p:nvPr>
            <p:ph type="body" sz="quarter" idx="10"/>
          </p:nvPr>
        </p:nvSpPr>
        <p:spPr>
          <a:xfrm>
            <a:off x="978568" y="1320799"/>
            <a:ext cx="10768932" cy="3822701"/>
          </a:xfrm>
        </p:spPr>
        <p:txBody>
          <a:bodyPr>
            <a:noAutofit/>
          </a:bodyPr>
          <a:lstStyle/>
          <a:p>
            <a:pPr marL="342900" indent="-342900">
              <a:lnSpc>
                <a:spcPct val="150000"/>
              </a:lnSpc>
              <a:buFont typeface="Arial" panose="020B0604020202020204" pitchFamily="34" charset="0"/>
              <a:buChar char="•"/>
            </a:pPr>
            <a:r>
              <a:rPr lang="en-US" dirty="0"/>
              <a:t>A non-degree program of experiences to achieve goal of full licensure for candidates</a:t>
            </a:r>
          </a:p>
          <a:p>
            <a:pPr marL="342900" indent="-342900">
              <a:lnSpc>
                <a:spcPct val="150000"/>
              </a:lnSpc>
              <a:buFont typeface="Arial" panose="020B0604020202020204" pitchFamily="34" charset="0"/>
              <a:buChar char="•"/>
            </a:pPr>
            <a:r>
              <a:rPr lang="en-US" dirty="0"/>
              <a:t>A combination of graduate coursework, micro-credential stacks, and coaching, tailored to the needs of individuals</a:t>
            </a:r>
          </a:p>
          <a:p>
            <a:pPr marL="342900" indent="-342900">
              <a:lnSpc>
                <a:spcPct val="150000"/>
              </a:lnSpc>
              <a:buFont typeface="Arial" panose="020B0604020202020204" pitchFamily="34" charset="0"/>
              <a:buChar char="•"/>
            </a:pPr>
            <a:r>
              <a:rPr lang="en-US" dirty="0"/>
              <a:t>Candidates complete a launch experience of preparation and support prior to entering classrooms as teachers of record</a:t>
            </a:r>
          </a:p>
        </p:txBody>
      </p:sp>
      <p:grpSp>
        <p:nvGrpSpPr>
          <p:cNvPr id="2" name="Group 1">
            <a:extLst>
              <a:ext uri="{FF2B5EF4-FFF2-40B4-BE49-F238E27FC236}">
                <a16:creationId xmlns:a16="http://schemas.microsoft.com/office/drawing/2014/main" id="{F0765E78-88A7-EE6D-D4ED-5B68C0333A73}"/>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A6ED4820-009F-31C4-65E7-D8E2C5CA0203}"/>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74DE9F-3558-EDBA-1782-42B0351A34A2}"/>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39083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56DD8-6027-8C49-A2D0-F6E2FE45DBD7}"/>
              </a:ext>
            </a:extLst>
          </p:cNvPr>
          <p:cNvSpPr>
            <a:spLocks noGrp="1"/>
          </p:cNvSpPr>
          <p:nvPr>
            <p:ph type="title"/>
          </p:nvPr>
        </p:nvSpPr>
        <p:spPr/>
        <p:txBody>
          <a:bodyPr/>
          <a:lstStyle/>
          <a:p>
            <a:r>
              <a:rPr lang="en-US" dirty="0"/>
              <a:t>PROGRAM DESIGN (CONT’D)</a:t>
            </a:r>
          </a:p>
        </p:txBody>
      </p:sp>
      <p:sp>
        <p:nvSpPr>
          <p:cNvPr id="4" name="Text Placeholder 3">
            <a:extLst>
              <a:ext uri="{FF2B5EF4-FFF2-40B4-BE49-F238E27FC236}">
                <a16:creationId xmlns:a16="http://schemas.microsoft.com/office/drawing/2014/main" id="{62EBE74F-B8EE-534A-B2A0-D87523C57120}"/>
              </a:ext>
            </a:extLst>
          </p:cNvPr>
          <p:cNvSpPr>
            <a:spLocks noGrp="1"/>
          </p:cNvSpPr>
          <p:nvPr>
            <p:ph type="body" sz="quarter" idx="10"/>
          </p:nvPr>
        </p:nvSpPr>
        <p:spPr>
          <a:xfrm>
            <a:off x="978568" y="1320799"/>
            <a:ext cx="10768932" cy="4426858"/>
          </a:xfrm>
        </p:spPr>
        <p:txBody>
          <a:bodyPr>
            <a:noAutofit/>
          </a:bodyPr>
          <a:lstStyle/>
          <a:p>
            <a:pPr marL="342900" indent="-342900">
              <a:lnSpc>
                <a:spcPct val="150000"/>
              </a:lnSpc>
              <a:buFont typeface="Arial" panose="020B0604020202020204" pitchFamily="34" charset="0"/>
              <a:buChar char="•"/>
            </a:pPr>
            <a:r>
              <a:rPr lang="en-US" dirty="0"/>
              <a:t>During the academic year and while teachers of record, candidates complete micro-credentials focusing on core pedagogical competencies and content area specific teacher knowledge, and expertise (based on assessed needs).</a:t>
            </a:r>
          </a:p>
          <a:p>
            <a:pPr marL="342900" indent="-342900">
              <a:lnSpc>
                <a:spcPct val="150000"/>
              </a:lnSpc>
              <a:buFont typeface="Arial" panose="020B0604020202020204" pitchFamily="34" charset="0"/>
              <a:buChar char="•"/>
            </a:pPr>
            <a:r>
              <a:rPr lang="en-US" dirty="0"/>
              <a:t>Candidates receive coaching via district-identified coach,  coaches trained via CarolinaCAP Coaching (with tailored supports for alt cert coaching experience).</a:t>
            </a:r>
          </a:p>
          <a:p>
            <a:pPr marL="342900" indent="-342900">
              <a:lnSpc>
                <a:spcPct val="150000"/>
              </a:lnSpc>
              <a:buFont typeface="Arial" panose="020B0604020202020204" pitchFamily="34" charset="0"/>
              <a:buChar char="•"/>
            </a:pPr>
            <a:r>
              <a:rPr lang="en-US" dirty="0"/>
              <a:t>CarolinaCAP Coaches (practicing, accomplished teachers) receive coaching and support throughout the program to develop their coaching skills as co-teachers and their leadership skills to further impact the learning of both educators and their students.  </a:t>
            </a:r>
          </a:p>
        </p:txBody>
      </p:sp>
      <p:grpSp>
        <p:nvGrpSpPr>
          <p:cNvPr id="2" name="Group 1">
            <a:extLst>
              <a:ext uri="{FF2B5EF4-FFF2-40B4-BE49-F238E27FC236}">
                <a16:creationId xmlns:a16="http://schemas.microsoft.com/office/drawing/2014/main" id="{02F023E8-5012-0BDA-1AC4-891B77F09C2E}"/>
              </a:ext>
            </a:extLst>
          </p:cNvPr>
          <p:cNvGrpSpPr/>
          <p:nvPr/>
        </p:nvGrpSpPr>
        <p:grpSpPr>
          <a:xfrm>
            <a:off x="9962244" y="6201349"/>
            <a:ext cx="2080776" cy="481750"/>
            <a:chOff x="9962244" y="6054063"/>
            <a:chExt cx="2080776" cy="481750"/>
          </a:xfrm>
        </p:grpSpPr>
        <p:sp>
          <p:nvSpPr>
            <p:cNvPr id="5" name="Rectangle 4">
              <a:extLst>
                <a:ext uri="{FF2B5EF4-FFF2-40B4-BE49-F238E27FC236}">
                  <a16:creationId xmlns:a16="http://schemas.microsoft.com/office/drawing/2014/main" id="{11358FF6-B176-C8D1-12F7-9B6980A46672}"/>
                </a:ext>
              </a:extLst>
            </p:cNvPr>
            <p:cNvSpPr/>
            <p:nvPr/>
          </p:nvSpPr>
          <p:spPr>
            <a:xfrm>
              <a:off x="10168864" y="6054063"/>
              <a:ext cx="1874156" cy="481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2E63925-557A-577E-6F04-11FC73F8929F}"/>
                </a:ext>
              </a:extLst>
            </p:cNvPr>
            <p:cNvSpPr txBox="1"/>
            <p:nvPr/>
          </p:nvSpPr>
          <p:spPr>
            <a:xfrm>
              <a:off x="9962244" y="6141049"/>
              <a:ext cx="1874156" cy="307777"/>
            </a:xfrm>
            <a:prstGeom prst="rect">
              <a:avLst/>
            </a:prstGeom>
            <a:noFill/>
          </p:spPr>
          <p:txBody>
            <a:bodyPr wrap="square" rtlCol="0">
              <a:spAutoFit/>
            </a:bodyPr>
            <a:lstStyle/>
            <a:p>
              <a:pPr algn="r"/>
              <a:r>
                <a:rPr lang="en-US" sz="1400" dirty="0">
                  <a:solidFill>
                    <a:srgbClr val="426DA9"/>
                  </a:solidFill>
                  <a:latin typeface="Avenir Book" panose="02000503020000020003" pitchFamily="2" charset="0"/>
                </a:rPr>
                <a:t>carolinacap.org</a:t>
              </a:r>
            </a:p>
          </p:txBody>
        </p:sp>
      </p:grpSp>
    </p:spTree>
    <p:extLst>
      <p:ext uri="{BB962C8B-B14F-4D97-AF65-F5344CB8AC3E}">
        <p14:creationId xmlns:p14="http://schemas.microsoft.com/office/powerpoint/2010/main" val="1875325796"/>
      </p:ext>
    </p:extLst>
  </p:cSld>
  <p:clrMapOvr>
    <a:masterClrMapping/>
  </p:clrMapOvr>
</p:sld>
</file>

<file path=ppt/theme/theme1.xml><?xml version="1.0" encoding="utf-8"?>
<a:theme xmlns:a="http://schemas.openxmlformats.org/drawingml/2006/main" name="Office Theme">
  <a:themeElements>
    <a:clrScheme name="Carolina CAP">
      <a:dk1>
        <a:srgbClr val="000000"/>
      </a:dk1>
      <a:lt1>
        <a:srgbClr val="FFFFFF"/>
      </a:lt1>
      <a:dk2>
        <a:srgbClr val="44546A"/>
      </a:dk2>
      <a:lt2>
        <a:srgbClr val="E7E6E6"/>
      </a:lt2>
      <a:accent1>
        <a:srgbClr val="46699F"/>
      </a:accent1>
      <a:accent2>
        <a:srgbClr val="73000A"/>
      </a:accent2>
      <a:accent3>
        <a:srgbClr val="CC2E40"/>
      </a:accent3>
      <a:accent4>
        <a:srgbClr val="CDD22A"/>
      </a:accent4>
      <a:accent5>
        <a:srgbClr val="898A89"/>
      </a:accent5>
      <a:accent6>
        <a:srgbClr val="1A1918"/>
      </a:accent6>
      <a:hlink>
        <a:srgbClr val="CC3241"/>
      </a:hlink>
      <a:folHlink>
        <a:srgbClr val="890041"/>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Presentation-PPT-090820" id="{C7C76811-6679-D649-B46C-C87A0E90B5B9}" vid="{82894708-4924-A543-B322-C8D697BAE6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22698</TotalTime>
  <Words>2086</Words>
  <Application>Microsoft Macintosh PowerPoint</Application>
  <PresentationFormat>Widescreen</PresentationFormat>
  <Paragraphs>202</Paragraphs>
  <Slides>28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Avenir Black</vt:lpstr>
      <vt:lpstr>Avenir Book</vt:lpstr>
      <vt:lpstr>Avenir Heavy</vt:lpstr>
      <vt:lpstr>Avenir Medium</vt:lpstr>
      <vt:lpstr>Calibri</vt:lpstr>
      <vt:lpstr>Georgia</vt:lpstr>
      <vt:lpstr>Office Theme</vt:lpstr>
      <vt:lpstr>CAROLINA COLLABORATIVE FOR ALTERNATIVE PREPARATION (CarolinaCAP)</vt:lpstr>
      <vt:lpstr>A DIFFERENT KIND OF COLLABORATION</vt:lpstr>
      <vt:lpstr>SOUTH CAROLINA SCHOOL DISTRICTS</vt:lpstr>
      <vt:lpstr>COLLEGE OF EDUCATION @UNIVERSITY OF SOUTH CAROLINA</vt:lpstr>
      <vt:lpstr>Mira Education</vt:lpstr>
      <vt:lpstr>ONE GOAL OF CarolinaCAP</vt:lpstr>
      <vt:lpstr>PROGRAM COMPONENTS</vt:lpstr>
      <vt:lpstr>PROGRAM DESIGN</vt:lpstr>
      <vt:lpstr>PROGRAM DESIGN (CONT’D)</vt:lpstr>
      <vt:lpstr>Micro-credentials Aligned to SCTS 4.0 Rubric</vt:lpstr>
      <vt:lpstr>Micro-credentials in Development</vt:lpstr>
      <vt:lpstr>AREAS OF CERTIFICATION</vt:lpstr>
      <vt:lpstr>PowerPoint Presentation</vt:lpstr>
      <vt:lpstr>PowerPoint Presentation</vt:lpstr>
      <vt:lpstr>PowerPoint Presentation</vt:lpstr>
      <vt:lpstr>PowerPoint Presentation</vt:lpstr>
      <vt:lpstr>PowerPoint Presentation</vt:lpstr>
      <vt:lpstr>AREAS OF COMPETENCY, SIX HOURS OF GRAD CREDIT</vt:lpstr>
      <vt:lpstr>EDTE 600 - Systematic Effective Teaching: Learner Outcomes</vt:lpstr>
      <vt:lpstr>EDUC 632 – Inquiry into Teaching: A Study of Effective Practice: Learner Outcomes (cont.)</vt:lpstr>
      <vt:lpstr>PowerPoint Presentation</vt:lpstr>
      <vt:lpstr>CAROLINACAP COACH MODEL</vt:lpstr>
      <vt:lpstr>PARTNER COMMITMENTS</vt:lpstr>
      <vt:lpstr>PARTNER COMMITMENTS (CONT’D)</vt:lpstr>
      <vt:lpstr>PROGRAM COSTS</vt:lpstr>
      <vt:lpstr>INTERESTED IN PARTNERING?</vt:lpstr>
      <vt:lpstr>Social Media</vt:lpstr>
      <vt:lpstr>CAROLINA COLLABORATIVE FOR ALTERNATIVE PREPARATION (CarolinaCAP)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CAROLINA COLLABORATIVE FOR ALTERNATIVE PREPARATION (CarolinaCAP)</dc:title>
  <dc:creator>GLASCOE, GENEE R</dc:creator>
  <cp:lastModifiedBy>Martin, Stephanie</cp:lastModifiedBy>
  <cp:revision>97</cp:revision>
  <cp:lastPrinted>2020-10-26T18:06:27Z</cp:lastPrinted>
  <dcterms:created xsi:type="dcterms:W3CDTF">2020-09-21T14:48:22Z</dcterms:created>
  <dcterms:modified xsi:type="dcterms:W3CDTF">2024-03-27T18:56:50Z</dcterms:modified>
</cp:coreProperties>
</file>